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0.48558758314855882</c:v>
                </c:pt>
                <c:pt idx="1">
                  <c:v>0.50997782705099781</c:v>
                </c:pt>
                <c:pt idx="2">
                  <c:v>2.2172949002217299E-3</c:v>
                </c:pt>
                <c:pt idx="3">
                  <c:v>2.2172949002217299E-3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0.78712871287128716</c:v>
                </c:pt>
                <c:pt idx="1">
                  <c:v>0.21287128712871289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4.2128603104212861E-2</c:v>
                </c:pt>
                <c:pt idx="1">
                  <c:v>6.6518847006651879E-2</c:v>
                </c:pt>
                <c:pt idx="2">
                  <c:v>0.21064301552106429</c:v>
                </c:pt>
                <c:pt idx="3">
                  <c:v>0.68070953436807091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0.93348115299334811</c:v>
                </c:pt>
                <c:pt idx="1">
                  <c:v>8.869179600886918E-3</c:v>
                </c:pt>
                <c:pt idx="2">
                  <c:v>8.869179600886918E-3</c:v>
                </c:pt>
                <c:pt idx="3">
                  <c:v>1.5521064301552111E-2</c:v>
                </c:pt>
                <c:pt idx="4">
                  <c:v>4.434589800443459E-3</c:v>
                </c:pt>
                <c:pt idx="5">
                  <c:v>2.8824833702882479E-2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0.2974828375286041</c:v>
                </c:pt>
                <c:pt idx="1">
                  <c:v>9.1533180778032037E-3</c:v>
                </c:pt>
                <c:pt idx="2">
                  <c:v>0.6361556064073226</c:v>
                </c:pt>
                <c:pt idx="3">
                  <c:v>4.5766590389016018E-3</c:v>
                </c:pt>
                <c:pt idx="4">
                  <c:v>2.2883295194508009E-3</c:v>
                </c:pt>
                <c:pt idx="5">
                  <c:v>2.2883295194508008E-2</c:v>
                </c:pt>
                <c:pt idx="6">
                  <c:v>0</c:v>
                </c:pt>
                <c:pt idx="7">
                  <c:v>1.372997711670481E-2</c:v>
                </c:pt>
                <c:pt idx="8">
                  <c:v>1.372997711670481E-2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1</c:v>
                </c:pt>
                <c:pt idx="2">
                  <c:v>7</c:v>
                </c:pt>
                <c:pt idx="3">
                  <c:v>43</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3</c:v>
                </c:pt>
                <c:pt idx="1">
                  <c:v>38</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6.9467326716668323</c:v>
                </c:pt>
                <c:pt idx="1">
                  <c:v>5.735390564617771</c:v>
                </c:pt>
                <c:pt idx="2">
                  <c:v>6.6598295339341558</c:v>
                </c:pt>
                <c:pt idx="3" formatCode="General">
                  <c:v>7.5990997952776151</c:v>
                </c:pt>
                <c:pt idx="4">
                  <c:v>7.7643447065426603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7.8723268219443092</c:v>
                </c:pt>
                <c:pt idx="1">
                  <c:v>6.4655850303107192</c:v>
                </c:pt>
                <c:pt idx="2">
                  <c:v>6.9467437999047208</c:v>
                </c:pt>
                <c:pt idx="3" formatCode="General">
                  <c:v>7.8721651381573796</c:v>
                </c:pt>
                <c:pt idx="4">
                  <c:v>7.9512256923204401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8.1286290907276353</c:v>
                </c:pt>
                <c:pt idx="1">
                  <c:v>6.8822899395629253</c:v>
                </c:pt>
                <c:pt idx="2">
                  <c:v>8.997587411013761</c:v>
                </c:pt>
                <c:pt idx="3">
                  <c:v>8.292683036971729</c:v>
                </c:pt>
                <c:pt idx="4">
                  <c:v>8.798178605199757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7.3393608906108776</c:v>
                </c:pt>
                <c:pt idx="1">
                  <c:v>6.3007860953062638</c:v>
                </c:pt>
                <c:pt idx="2">
                  <c:v>8.4401685040398924</c:v>
                </c:pt>
                <c:pt idx="3">
                  <c:v>7.770551125057457</c:v>
                </c:pt>
                <c:pt idx="4">
                  <c:v>8.3386185474182799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Sheet1!$B$2:$B$6</c:f>
              <c:numCache>
                <c:formatCode>0.0</c:formatCode>
                <c:ptCount val="5"/>
                <c:pt idx="0">
                  <c:v>6.4256465572561341</c:v>
                </c:pt>
                <c:pt idx="1">
                  <c:v>6.6550216847456527</c:v>
                </c:pt>
                <c:pt idx="2">
                  <c:v>6.8755557652702644</c:v>
                </c:pt>
                <c:pt idx="3">
                  <c:v>7.0636346925030447</c:v>
                </c:pt>
                <c:pt idx="4">
                  <c:v>7.1618149424571262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Sheet1!$B$2:$B$6</c:f>
              <c:numCache>
                <c:formatCode>0.0</c:formatCode>
                <c:ptCount val="5"/>
                <c:pt idx="0">
                  <c:v>7.7183283287914497</c:v>
                </c:pt>
                <c:pt idx="1">
                  <c:v>7.570471991398481</c:v>
                </c:pt>
                <c:pt idx="2">
                  <c:v>7.4350588150739609</c:v>
                </c:pt>
                <c:pt idx="3">
                  <c:v>7.413215503272002</c:v>
                </c:pt>
                <c:pt idx="4">
                  <c:v>7.3231163821412926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7.2343493723920043</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0.29380362099818313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0.15962352037443495</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1.6664468184574126</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0.15962352037443583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0.57255308853106968</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0.83877414190740751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7.2857586849075622</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0.1920070776664744</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0.39312808160295187</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0.10960116991859703</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1.1442206040915508</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0.10960116991859614</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0.39312808160295276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0.50618044402905227</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7.7574598983342957</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0.51052874884189947</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0.16802361494193718</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1.754142609365406</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0.16802361494193629</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0.60268336054420679</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0.79847318680877954</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6.6598295339341558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Sheet1!$B$2:$B$6</c:f>
              <c:numCache>
                <c:formatCode>0.0</c:formatCode>
                <c:ptCount val="5"/>
                <c:pt idx="0">
                  <c:v>7.2012203626316884</c:v>
                </c:pt>
                <c:pt idx="1">
                  <c:v>7.2900713210194157</c:v>
                </c:pt>
                <c:pt idx="2">
                  <c:v>7.3753601650415348</c:v>
                </c:pt>
                <c:pt idx="3">
                  <c:v>7.3949725161151916</c:v>
                </c:pt>
                <c:pt idx="4">
                  <c:v>7.4062011918464563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Sheet1!$B$2:$B$6</c:f>
              <c:numCache>
                <c:formatCode>0.0</c:formatCode>
                <c:ptCount val="5"/>
                <c:pt idx="0">
                  <c:v>7.8698245079749762</c:v>
                </c:pt>
                <c:pt idx="1">
                  <c:v>7.7436084198518138</c:v>
                </c:pt>
                <c:pt idx="2">
                  <c:v>7.5968504414678941</c:v>
                </c:pt>
                <c:pt idx="3">
                  <c:v>7.5940679795212054</c:v>
                </c:pt>
                <c:pt idx="4">
                  <c:v>7.5796212284014608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7.7436084198518138</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0.25496921459552091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0.12309591887673976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1.2851038612357768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0.12309591887674021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0.44153235295852511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1.6238880725788727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4.2192987323240221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0.11354189888998079</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0.20750973182261845</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5.78521617802501E-2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0.60396832943813195</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5.78521617802501E-2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0.18093218966628122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9.2089352680116789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0.15311642580461005</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0.26531397651757782</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7.3967553026268895E-2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0.77221071882491543</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7.3967553026268007E-2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0.26531397651757871</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0.45563947455176468</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8.5356939380438597</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0.28109227096832257</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9.224319380526147E-2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0.96300580566413529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9.224319380526147E-2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0.33086681326965106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0.35454571031625726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8.997587411013761</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0.39887999350552317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0.13580766891308738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1.4178127211544584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0.13580766891308738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0.48712808801607288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1.7281613643278098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6.7494864352218213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0.15882722276431593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0.24024559037392201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6.6978674393856963E-2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0.69924782128795826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6.6978674393856963E-2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0.24024559037392201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0.30523337355269575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8.7506487344957389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Sheet1!$B$2:$B$6</c:f>
              <c:numCache>
                <c:formatCode>0.0</c:formatCode>
                <c:ptCount val="5"/>
                <c:pt idx="0">
                  <c:v>7.8146646713667662</c:v>
                </c:pt>
                <c:pt idx="1">
                  <c:v>7.8326727384080206</c:v>
                </c:pt>
                <c:pt idx="2">
                  <c:v>7.9642835219796151</c:v>
                </c:pt>
                <c:pt idx="3">
                  <c:v>8.0064778109155839</c:v>
                </c:pt>
                <c:pt idx="4">
                  <c:v>8.0690401707520838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Sheet1!$B$2:$B$6</c:f>
              <c:numCache>
                <c:formatCode>0.0</c:formatCode>
                <c:ptCount val="5"/>
                <c:pt idx="0">
                  <c:v>8.4417253069964016</c:v>
                </c:pt>
                <c:pt idx="1">
                  <c:v>8.3527577931594426</c:v>
                </c:pt>
                <c:pt idx="2">
                  <c:v>8.3503029241427811</c:v>
                </c:pt>
                <c:pt idx="3">
                  <c:v>8.3413158936636584</c:v>
                </c:pt>
                <c:pt idx="4">
                  <c:v>8.2890566478264507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8.0690401707520838</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6.1754364513847193E-2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0.1828694122424821</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5.0982624905296703E-2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0.53225134285189313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5.0982624905296703E-2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0.1828694122424821</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6.3051507321668865E-2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9.6552946031709297</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0.44158155591241943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0.1804883092648879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1.8842722428229361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0.1804883092648879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0.64739293226308803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0.52286409361362729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5.735390564617771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0.43949170181924835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0.12776441747455625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1.3338423216898381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0.12776441747455891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0.45827777546714898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0.10883406355762126</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8.0091613907662218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0.31405136484847862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9.1424186876512437E-2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0.95445548997439644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9.1424186876512437E-2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0.32792911996803831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0.30890501292151207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8.3801229261705217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0.23109777303935619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0.37300888236967822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0.10399208759407497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1.0856625834925895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0.10399208759407585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0.37300888236967644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0.36766645056996161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8.5652313690349793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Sheet1!$B$2:$B$6</c:f>
              <c:numCache>
                <c:formatCode>0.0</c:formatCode>
                <c:ptCount val="5"/>
                <c:pt idx="0">
                  <c:v>8.7367711114377027</c:v>
                </c:pt>
                <c:pt idx="1">
                  <c:v>8.8020991331881699</c:v>
                </c:pt>
                <c:pt idx="2">
                  <c:v>8.8273986035045855</c:v>
                </c:pt>
                <c:pt idx="3">
                  <c:v>8.8729490819118322</c:v>
                </c:pt>
                <c:pt idx="4">
                  <c:v>8.8761750919025939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Sheet1!$B$2:$B$6</c:f>
              <c:numCache>
                <c:formatCode>0.0</c:formatCode>
                <c:ptCount val="5"/>
                <c:pt idx="0">
                  <c:v>9.1588742754309411</c:v>
                </c:pt>
                <c:pt idx="1">
                  <c:v>9.105562456107263</c:v>
                </c:pt>
                <c:pt idx="2">
                  <c:v>9.0440828700343108</c:v>
                </c:pt>
                <c:pt idx="3">
                  <c:v>8.9851259624770563</c:v>
                </c:pt>
                <c:pt idx="4">
                  <c:v>8.9348629955985537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9.105562456107263</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5.5300244033867685E-2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0.22957035579017671</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6.4002498805576735E-2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0.66817697202573711</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6.4002498805576735E-2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0.22957035579017671</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0.27979621692436396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8.9578124008448867</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0.11498727393099628</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5.8136067622065468E-2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0.60693226599160965</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5.8136067622065468E-2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0.20852807276762064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0.16535862964994941</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9.2801578448641528</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0.12893908606820581</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0.22126480670879545</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6.1686973818343205E-2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0.64400322094578399</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6.1686973818343205E-2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0.22126480670879545</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0.21752185042504557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9.0787171226127494</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Sheet1!$B$2:$B$6</c:f>
              <c:numCache>
                <c:formatCode>0.0</c:formatCode>
                <c:ptCount val="5"/>
                <c:pt idx="0">
                  <c:v>8.401685626551</c:v>
                </c:pt>
                <c:pt idx="1">
                  <c:v>8.4199761360745544</c:v>
                </c:pt>
                <c:pt idx="2">
                  <c:v>8.4202027142768827</c:v>
                </c:pt>
                <c:pt idx="3">
                  <c:v>8.4592626593758364</c:v>
                </c:pt>
                <c:pt idx="4">
                  <c:v>8.4627120801415323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Sheet1!$B$2:$B$6</c:f>
              <c:numCache>
                <c:formatCode>0.0</c:formatCode>
                <c:ptCount val="5"/>
                <c:pt idx="0">
                  <c:v>8.8141045592251768</c:v>
                </c:pt>
                <c:pt idx="1">
                  <c:v>8.8001854746915757</c:v>
                </c:pt>
                <c:pt idx="2">
                  <c:v>8.6913677185569238</c:v>
                </c:pt>
                <c:pt idx="3">
                  <c:v>8.6772988226543806</c:v>
                </c:pt>
                <c:pt idx="4">
                  <c:v>8.6498376375799033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8.8001854746915757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0.33345722585896453</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9.7153208843223204E-2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1.0142656633555056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9.7153208843224093E-2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0.3484785303156368</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0.70101905144420407</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7.9239665858074684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0.19370440007096512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0.25513817795673255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7.1130616467128149E-2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0.74259350519588452</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7.1130616467128149E-2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0.25513817795673255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0.18621544737516871</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8.9761515592792698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0.1346176680990876</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0.1837113145753797</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5.1217340981203563E-2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0.53470174525511638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5.1217340981203563E-2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0.1837113145753797</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0.25334101716250146</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9.2326584071383504</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0.23908621031735944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7.2942177802787E-2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0.76150594753000789</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7.2942177802787E-2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0.26163606144760365</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0.18166500623697779</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9.067965346541218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Sheet1!$B$2:$B$6</c:f>
              <c:numCache>
                <c:formatCode>0.0</c:formatCode>
                <c:ptCount val="5"/>
                <c:pt idx="0">
                  <c:v>8.2344935364759735</c:v>
                </c:pt>
                <c:pt idx="1">
                  <c:v>8.2551904498698114</c:v>
                </c:pt>
                <c:pt idx="2">
                  <c:v>8.2700309880954208</c:v>
                </c:pt>
                <c:pt idx="3">
                  <c:v>8.2986229591658454</c:v>
                </c:pt>
                <c:pt idx="4">
                  <c:v>8.3014405678652476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Sheet1!$B$2:$B$6</c:f>
              <c:numCache>
                <c:formatCode>0.0</c:formatCode>
                <c:ptCount val="5"/>
                <c:pt idx="0">
                  <c:v>8.599084173113317</c:v>
                </c:pt>
                <c:pt idx="1">
                  <c:v>8.5953864870314387</c:v>
                </c:pt>
                <c:pt idx="2">
                  <c:v>8.4926163876962271</c:v>
                </c:pt>
                <c:pt idx="3">
                  <c:v>8.4246075698896927</c:v>
                </c:pt>
                <c:pt idx="4">
                  <c:v>8.361415439152891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8.5953864870314387</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0.3045212581893022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0.30535225018082368</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8.5129924376388999E-2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0.88874428592839561</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8.5129924376388999E-2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0.30535225018082102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0.60004439999725712</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8.078027822902488</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0.1876597754652618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5.8472078550069639E-2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0.61044017222389968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5.8472078550069639E-2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0.20973330927761857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0.327946623226957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9.0143445740297192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0.24766365575709415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0.27720856941704319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7.7283676596406892E-2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0.80683057660092139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7.7283676596406892E-2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0.27720856941704319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0.49692306339611569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7.5461666364776727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1.5488430707488732E-4</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0.27833099486928337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7.7596600420648087E-2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0.8100974567580792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7.7596600420648087E-2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0.27833099486928425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0.36921868914181211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8.292683036971729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7.5285033956749459E-2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0.22819533135382208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6.3619152273127533E-2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0.66417488882478626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6.3619152273128421E-2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0.22819533135382208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0.52316815752193691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8.4928428670413467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0.13369880363835129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0.19519201995050928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5.4418075803999599E-2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0.56811696094300146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5.4418075803999599E-2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0.19519201995050928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0.45513265991098883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9.0757976588240759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3.0567297090318135E-2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0.13099350267627585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3.6520009169821677E-2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0.38126369439997632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3.6520009169821677E-2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0.13099350267627585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8.1855887393343707E-2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9.6678428129730456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Sheet1!$B$2:$B$6</c:f>
              <c:numCache>
                <c:formatCode>0.0</c:formatCode>
                <c:ptCount val="5"/>
                <c:pt idx="0">
                  <c:v>7.2793298854983917</c:v>
                </c:pt>
                <c:pt idx="1">
                  <c:v>7.5933950333818103</c:v>
                </c:pt>
                <c:pt idx="2">
                  <c:v>7.67701066175088</c:v>
                </c:pt>
                <c:pt idx="3">
                  <c:v>7.7639795631053117</c:v>
                </c:pt>
                <c:pt idx="4">
                  <c:v>7.8070131623816152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Sheet1!$B$2:$B$6</c:f>
              <c:numCache>
                <c:formatCode>0.0</c:formatCode>
                <c:ptCount val="5"/>
                <c:pt idx="0">
                  <c:v>8.4191515083299588</c:v>
                </c:pt>
                <c:pt idx="1">
                  <c:v>8.2468363863889724</c:v>
                </c:pt>
                <c:pt idx="2">
                  <c:v>8.1826205981213658</c:v>
                </c:pt>
                <c:pt idx="3">
                  <c:v>8.1120381201081084</c:v>
                </c:pt>
                <c:pt idx="4">
                  <c:v>8.100336911050471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7.8070131623816152</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0.26269304405920835</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0.41457485267019933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0.11558036934480409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1.2066425945184855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0.11558036934480498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0.41457485267019933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0.16523775337377344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8.6277519882279652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6.0652718102151226E-2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2.8112560565426961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0.26928107362867237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4.5770098044075169E-2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6.9467326716668323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0.60369780962092712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0.17320230694277861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1.808207416283147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0.17320230694277861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0.46702669441155464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7.9880259743545956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0.69998005937543706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0.48989403518659813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0.13657879430455377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1.4258631604144556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0.13657879430455466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0.48989403518659813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0.18774690537715699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8.798178605199757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1.1317643843014356</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0.52221470316632068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0.14558955489098757</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1.5199342175864814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0.14558955489098757</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0.52221470316631979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0.15008351083550053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7.5990997952776151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0.56829292045805779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0.19193614684223181</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2.0037860366813351</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0.19193614684223181</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0.68845514381270956</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0.50250001889452101</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6.8822899395629253</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Sheet1!$B$2:$B$6</c:f>
              <c:numCache>
                <c:formatCode>0.0</c:formatCode>
                <c:ptCount val="5"/>
                <c:pt idx="0">
                  <c:v>5.734388727587679</c:v>
                </c:pt>
                <c:pt idx="1">
                  <c:v>6.2477683940858153</c:v>
                </c:pt>
                <c:pt idx="2">
                  <c:v>6.3018353664486337</c:v>
                </c:pt>
                <c:pt idx="3">
                  <c:v>6.3161441231447988</c:v>
                </c:pt>
                <c:pt idx="4">
                  <c:v>6.6743523255592789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Sheet1!$B$2:$B$6</c:f>
              <c:numCache>
                <c:formatCode>0.0</c:formatCode>
                <c:ptCount val="5"/>
                <c:pt idx="0">
                  <c:v>7.6387120529717354</c:v>
                </c:pt>
                <c:pt idx="1">
                  <c:v>7.1932848689732776</c:v>
                </c:pt>
                <c:pt idx="2">
                  <c:v>7.0349446824033084</c:v>
                </c:pt>
                <c:pt idx="3">
                  <c:v>7.0297841634292144</c:v>
                </c:pt>
                <c:pt idx="4">
                  <c:v>7.010177166596363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7.6387120529717354</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5.4791972930201993E-2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0.72428236762077347</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0.20192450897675052</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2.1080631147812579</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0.20192450897675052</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0.67740313456274315</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8.1286290907276353</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0.76226606645425665</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0.22474059274817115</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2.3462597797924802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0.22474059274817115</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0.7995081916056801</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7.1487950152158337</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Sheet1!$B$2:$B$6</c:f>
              <c:numCache>
                <c:formatCode>0.0</c:formatCode>
                <c:ptCount val="5"/>
                <c:pt idx="0">
                  <c:v>6.5817711037600786</c:v>
                </c:pt>
                <c:pt idx="1">
                  <c:v>6.7512301313365084</c:v>
                </c:pt>
                <c:pt idx="2">
                  <c:v>6.8505167124409114</c:v>
                </c:pt>
                <c:pt idx="3">
                  <c:v>6.9025198903570972</c:v>
                </c:pt>
                <c:pt idx="4">
                  <c:v>6.9141593604773126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Sheet1!$B$2:$B$6</c:f>
              <c:numCache>
                <c:formatCode>0.0</c:formatCode>
                <c:ptCount val="5"/>
                <c:pt idx="0">
                  <c:v>7.1787834462418951</c:v>
                </c:pt>
                <c:pt idx="1">
                  <c:v>7.088464325303689</c:v>
                </c:pt>
                <c:pt idx="2">
                  <c:v>7.0789065032557774</c:v>
                </c:pt>
                <c:pt idx="3">
                  <c:v>7.0716511185536044</c:v>
                </c:pt>
                <c:pt idx="4">
                  <c:v>7.0606464696391766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7.088464325303689</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0.18787404851008382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8.8682233931860921E-2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0.92582989175268704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8.8682233931860033E-2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0.31809401782654856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0.55983026501644328</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7.1964560582676764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1.0213684097066098</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0.43709888583594303</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0.12185990138989578</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1.2722000147119239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0.12185990138989666</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0.43709888583594214</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0.22747938559277259</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8.1940733757561652</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0.2283193173481628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0.33712360089268145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9.3987539415526733E-2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0.98121652539829274</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9.3987539415527621E-2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0.33712360089268234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0.51369449972627468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6.0892339515265439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0.11516960710626289</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8.6102549416938068E-2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0.89889835282638586</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8.6102549416938068E-2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0.30884095579038906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0.5767771056995894</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6.6932359417598324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0.11964636898808712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0.11698996392393912</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1.2213585611642581</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0.11698996392393912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0.41963092290324422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0.66676206760288625</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4.3632181286143128</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4.1564771306601855E-2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0.46868768007951811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0.13066662105056448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1.3641409136793321</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0.13066662105056359</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0.468687680079519</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0.6972961696601967</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6.4169149858025731</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0.27505033886795793</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0.13298675441665964</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3.7075712852443488E-2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0.38706516170088179</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3.7075712852443488E-2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0.13298675441665964</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0.21690398684971335</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9.109426211063095</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0.30260493090646534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0.1107390925874352</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1.1561003546864885</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0.11073909258743342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0.39720969274035767</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0.5227519174656674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8.3225514694786984</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1.7114917578560771</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0.40777729217894976</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0.11368526030198201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1.1868579260208012</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0.11368526030198201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0.40777729217894976</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0.31606850516458529</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6.5146410769604568</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0.79242207893864691</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0.4209569770161341</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0.1173596578963334</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1.2252181135826987</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0.1173596578963334</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0.4209569770161341</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0.10508086317942578</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7.7643447065426603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0.32012195123360065</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0.12878980956780062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1.3445472691026366</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0.12878980956780062</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0.46195575104721165</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0.97858483689647713</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7.8528153258485309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0.24655295290220014</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0.33345531762612701</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9.2964849466826927E-2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0.97053978798965179</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9.296484946682515E-2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0.33345531762612701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0.96082129735599597</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6.5446606720237348</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Sheet1!$B$2:$B$6</c:f>
              <c:numCache>
                <c:formatCode>0.0</c:formatCode>
                <c:ptCount val="5"/>
                <c:pt idx="0">
                  <c:v>8.9457951877706137</c:v>
                </c:pt>
                <c:pt idx="1">
                  <c:v>8.9638943746475555</c:v>
                </c:pt>
                <c:pt idx="2">
                  <c:v>9.0089578721791579</c:v>
                </c:pt>
                <c:pt idx="3">
                  <c:v>9.0480491197180015</c:v>
                </c:pt>
                <c:pt idx="4">
                  <c:v>9.0531718585877492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Sheet1!$B$2:$B$6</c:f>
              <c:numCache>
                <c:formatCode>0.0</c:formatCode>
                <c:ptCount val="5"/>
                <c:pt idx="0">
                  <c:v>9.3964428203290478</c:v>
                </c:pt>
                <c:pt idx="1">
                  <c:v>9.3693157328141794</c:v>
                </c:pt>
                <c:pt idx="2">
                  <c:v>9.2518175987249762</c:v>
                </c:pt>
                <c:pt idx="3">
                  <c:v>9.2006818657164189</c:v>
                </c:pt>
                <c:pt idx="4">
                  <c:v>9.1980190551115246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7.0050783031202712E-2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0.21271941659966487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5.9304582945745921E-2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0.61913139954600283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5.9304582945745921E-2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0.21271941659966487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0.17209033384916417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9.3693157328141794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Sheet1!$B$2:$B$6</c:f>
              <c:numCache>
                <c:formatCode>0.0</c:formatCode>
                <c:ptCount val="5"/>
                <c:pt idx="0">
                  <c:v>8.8998756369595355</c:v>
                </c:pt>
                <c:pt idx="1">
                  <c:v>8.9709410338728333</c:v>
                </c:pt>
                <c:pt idx="2">
                  <c:v>9.0455766756657017</c:v>
                </c:pt>
                <c:pt idx="3">
                  <c:v>9.0550743043527469</c:v>
                </c:pt>
                <c:pt idx="4">
                  <c:v>9.1323012577636877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Sheet1!$B$2:$B$6</c:f>
              <c:numCache>
                <c:formatCode>0.0</c:formatCode>
                <c:ptCount val="5"/>
                <c:pt idx="0">
                  <c:v>9.4306509532194269</c:v>
                </c:pt>
                <c:pt idx="1">
                  <c:v>9.418050657189772</c:v>
                </c:pt>
                <c:pt idx="2">
                  <c:v>9.3106942134394988</c:v>
                </c:pt>
                <c:pt idx="3">
                  <c:v>9.2494442097639915</c:v>
                </c:pt>
                <c:pt idx="4">
                  <c:v>9.2447996753403352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9.418050657189772</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0.22759116535170065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0.18894511933066305</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5.2676486616299201E-2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0.54993501786787036</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5.2676486616299201E-2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0.18894511933066305</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0.14509127789595766</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9.418050657189772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Sheet1!$B$2:$B$6</c:f>
              <c:numCache>
                <c:formatCode>0.0</c:formatCode>
                <c:ptCount val="5"/>
                <c:pt idx="0">
                  <c:v>8.0340897204020116</c:v>
                </c:pt>
                <c:pt idx="1">
                  <c:v>8.1492592427178163</c:v>
                </c:pt>
                <c:pt idx="2">
                  <c:v>8.1531885693079893</c:v>
                </c:pt>
                <c:pt idx="3">
                  <c:v>8.1916437868042475</c:v>
                </c:pt>
                <c:pt idx="4">
                  <c:v>8.2127535662660165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Sheet1!$B$2:$B$6</c:f>
              <c:numCache>
                <c:formatCode>0.0</c:formatCode>
                <c:ptCount val="5"/>
                <c:pt idx="0">
                  <c:v>8.5087038421915651</c:v>
                </c:pt>
                <c:pt idx="1">
                  <c:v>8.4717112581277387</c:v>
                </c:pt>
                <c:pt idx="2">
                  <c:v>8.4462190339089336</c:v>
                </c:pt>
                <c:pt idx="3">
                  <c:v>8.3675928519970295</c:v>
                </c:pt>
                <c:pt idx="4">
                  <c:v>8.3356967490962379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8.4717112581277387</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0.21493481695950578</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7.3616523316134774E-2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0.76854601864624073</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7.3616523316134774E-2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0.2640548691865785</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0.3878254039831095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8.4717112581277387</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(125)</c:v>
                </c:pt>
                <c:pt idx="1">
                  <c:v>Cheltenham General Hospital (67)</c:v>
                </c:pt>
                <c:pt idx="2">
                  <c:v>Gloucestershire Royal Hospital (58)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(125)</c:v>
                </c:pt>
                <c:pt idx="1">
                  <c:v>Cheltenham General Hospital (67)</c:v>
                </c:pt>
                <c:pt idx="2">
                  <c:v>Gloucestershire Royal Hospital (58)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(125)</c:v>
                </c:pt>
                <c:pt idx="1">
                  <c:v>Cheltenham General Hospital (67)</c:v>
                </c:pt>
                <c:pt idx="2">
                  <c:v>Gloucestershire Royal Hospital (58)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(125)</c:v>
                </c:pt>
                <c:pt idx="1">
                  <c:v>Cheltenham General Hospital (67)</c:v>
                </c:pt>
                <c:pt idx="2">
                  <c:v>Gloucestershire Royal Hospital (58)</c:v>
                </c:pt>
              </c:strCache>
            </c:strRef>
          </c:cat>
          <c:val>
            <c:numRef>
              <c:f>Sheet1!$G$2:$G$4</c:f>
              <c:numCache>
                <c:formatCode>0.0;;</c:formatCode>
                <c:ptCount val="3"/>
                <c:pt idx="0">
                  <c:v>6.6598295339341558</c:v>
                </c:pt>
                <c:pt idx="1">
                  <c:v>6.6762545567918821</c:v>
                </c:pt>
                <c:pt idx="2">
                  <c:v>6.6945564351191527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(125)</c:v>
                </c:pt>
                <c:pt idx="1">
                  <c:v>Cheltenham General Hospital (67)</c:v>
                </c:pt>
                <c:pt idx="2">
                  <c:v>Gloucestershire Royal Hospital (58)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(125)</c:v>
                </c:pt>
                <c:pt idx="1">
                  <c:v>Cheltenham General Hospital (67)</c:v>
                </c:pt>
                <c:pt idx="2">
                  <c:v>Gloucestershire Royal Hospital (58)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(125)</c:v>
                </c:pt>
                <c:pt idx="1">
                  <c:v>Cheltenham General Hospital (67)</c:v>
                </c:pt>
                <c:pt idx="2">
                  <c:v>Gloucestershire Royal Hospital (58)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3.3401704660658442</c:v>
                </c:pt>
                <c:pt idx="1">
                  <c:v>3.3237454432081179</c:v>
                </c:pt>
                <c:pt idx="2">
                  <c:v>3.3054435648808473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Cheltenham General Hospital (71)</c:v>
                </c:pt>
                <c:pt idx="2">
                  <c:v>Gloucestershire Royal Hospital (58)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Cheltenham General Hospital (71)</c:v>
                </c:pt>
                <c:pt idx="2">
                  <c:v>Gloucestershire Royal Hospital (58)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Cheltenham General Hospital (71)</c:v>
                </c:pt>
                <c:pt idx="2">
                  <c:v>Gloucestershire Royal Hospital (58)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Cheltenham General Hospital (71)</c:v>
                </c:pt>
                <c:pt idx="2">
                  <c:v>Gloucestershire Royal Hospital (58)</c:v>
                </c:pt>
              </c:strCache>
            </c:strRef>
          </c:cat>
          <c:val>
            <c:numRef>
              <c:f>Sheet1!$G$2:$G$4</c:f>
              <c:numCache>
                <c:formatCode>0.0;;</c:formatCode>
                <c:ptCount val="3"/>
                <c:pt idx="0">
                  <c:v>7.7574598983342957</c:v>
                </c:pt>
                <c:pt idx="1">
                  <c:v>7.3953088215252558</c:v>
                </c:pt>
                <c:pt idx="2">
                  <c:v>8.0320405524423268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Cheltenham General Hospital (71)</c:v>
                </c:pt>
                <c:pt idx="2">
                  <c:v>Gloucestershire Royal Hospital (58)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Cheltenham General Hospital (71)</c:v>
                </c:pt>
                <c:pt idx="2">
                  <c:v>Gloucestershire Royal Hospital (58)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Cheltenham General Hospital (71)</c:v>
                </c:pt>
                <c:pt idx="2">
                  <c:v>Gloucestershire Royal Hospital (58)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2.2425401016657043</c:v>
                </c:pt>
                <c:pt idx="1">
                  <c:v>2.6046911784747442</c:v>
                </c:pt>
                <c:pt idx="2">
                  <c:v>1.9679594475576732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(428)</c:v>
                </c:pt>
                <c:pt idx="1">
                  <c:v>Cheltenham General Hospital (137)</c:v>
                </c:pt>
                <c:pt idx="2">
                  <c:v>Gloucestershire Royal Hospital (291)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(428)</c:v>
                </c:pt>
                <c:pt idx="1">
                  <c:v>Cheltenham General Hospital (137)</c:v>
                </c:pt>
                <c:pt idx="2">
                  <c:v>Gloucestershire Royal Hospital (291)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(428)</c:v>
                </c:pt>
                <c:pt idx="1">
                  <c:v>Cheltenham General Hospital (137)</c:v>
                </c:pt>
                <c:pt idx="2">
                  <c:v>Gloucestershire Royal Hospital (291)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(428)</c:v>
                </c:pt>
                <c:pt idx="1">
                  <c:v>Cheltenham General Hospital (137)</c:v>
                </c:pt>
                <c:pt idx="2">
                  <c:v>Gloucestershire Royal Hospital (291)</c:v>
                </c:pt>
              </c:strCache>
            </c:strRef>
          </c:cat>
          <c:val>
            <c:numRef>
              <c:f>Sheet1!$G$2:$G$4</c:f>
              <c:numCache>
                <c:formatCode>0.0;;</c:formatCode>
                <c:ptCount val="3"/>
                <c:pt idx="0">
                  <c:v>7.2857586849075622</c:v>
                </c:pt>
                <c:pt idx="1">
                  <c:v>8.063439567416868</c:v>
                </c:pt>
                <c:pt idx="2">
                  <c:v>7.0567005092954549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(428)</c:v>
                </c:pt>
                <c:pt idx="1">
                  <c:v>Cheltenham General Hospital (137)</c:v>
                </c:pt>
                <c:pt idx="2">
                  <c:v>Gloucestershire Royal Hospital (291)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(428)</c:v>
                </c:pt>
                <c:pt idx="1">
                  <c:v>Cheltenham General Hospital (137)</c:v>
                </c:pt>
                <c:pt idx="2">
                  <c:v>Gloucestershire Royal Hospital (291)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(428)</c:v>
                </c:pt>
                <c:pt idx="1">
                  <c:v>Cheltenham General Hospital (137)</c:v>
                </c:pt>
                <c:pt idx="2">
                  <c:v>Gloucestershire Royal Hospital (291)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2.7142413150924378</c:v>
                </c:pt>
                <c:pt idx="1">
                  <c:v>1.936560432583132</c:v>
                </c:pt>
                <c:pt idx="2">
                  <c:v>2.9432994907045451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Sheet1!$G$2:$G$4</c:f>
              <c:numCache>
                <c:formatCode>0.0;;</c:formatCode>
                <c:ptCount val="3"/>
                <c:pt idx="0">
                  <c:v>0</c:v>
                </c:pt>
                <c:pt idx="1">
                  <c:v>0</c:v>
                </c:pt>
                <c:pt idx="2">
                  <c:v>8.980174723261154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Sheet1!$H$2:$H$4</c:f>
              <c:numCache>
                <c:formatCode>0.0;;</c:formatCode>
                <c:ptCount val="3"/>
                <c:pt idx="0">
                  <c:v>8.997587411013761</c:v>
                </c:pt>
                <c:pt idx="1">
                  <c:v>9.224375564007989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1.002412588986239</c:v>
                </c:pt>
                <c:pt idx="1">
                  <c:v>0.77562443599201103</c:v>
                </c:pt>
                <c:pt idx="2">
                  <c:v>1.019825276738846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Sheet1!$G$2:$G$4</c:f>
              <c:numCache>
                <c:formatCode>0.0;;</c:formatCode>
                <c:ptCount val="3"/>
                <c:pt idx="0">
                  <c:v>6.7494864352218213</c:v>
                </c:pt>
                <c:pt idx="1">
                  <c:v>7.0025045483056649</c:v>
                </c:pt>
                <c:pt idx="2">
                  <c:v>6.7482296557532342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3.2505135647781787</c:v>
                </c:pt>
                <c:pt idx="1">
                  <c:v>2.9974954516943351</c:v>
                </c:pt>
                <c:pt idx="2">
                  <c:v>3.2517703442467658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Sheet1!$G$2:$G$4</c:f>
              <c:numCache>
                <c:formatCode>0.0;;</c:formatCode>
                <c:ptCount val="3"/>
                <c:pt idx="0">
                  <c:v>8.5356939380438597</c:v>
                </c:pt>
                <c:pt idx="1">
                  <c:v>8.7246432398792475</c:v>
                </c:pt>
                <c:pt idx="2">
                  <c:v>8.5380546801646418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1.4643060619561403</c:v>
                </c:pt>
                <c:pt idx="1">
                  <c:v>1.2753567601207525</c:v>
                </c:pt>
                <c:pt idx="2">
                  <c:v>1.4619453198353582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Sheet1!$G$2:$G$4</c:f>
              <c:numCache>
                <c:formatCode>0.0;;</c:formatCode>
                <c:ptCount val="3"/>
                <c:pt idx="0">
                  <c:v>9.2089352680116789</c:v>
                </c:pt>
                <c:pt idx="1">
                  <c:v>9.3901735235175252</c:v>
                </c:pt>
                <c:pt idx="2">
                  <c:v>9.0893786979250866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0.79106473198832106</c:v>
                </c:pt>
                <c:pt idx="1">
                  <c:v>0.60982647648247479</c:v>
                </c:pt>
                <c:pt idx="2">
                  <c:v>0.91062130207491343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Sheet1!$G$2:$G$4</c:f>
              <c:numCache>
                <c:formatCode>0.0;;</c:formatCode>
                <c:ptCount val="3"/>
                <c:pt idx="0">
                  <c:v>4.2192987323240221</c:v>
                </c:pt>
                <c:pt idx="1">
                  <c:v>4.910076774955634</c:v>
                </c:pt>
                <c:pt idx="2">
                  <c:v>4.0332860610419754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Cheltenham General Hospital (141)</c:v>
                </c:pt>
                <c:pt idx="2">
                  <c:v>Gloucestershire Royal Hospital (289)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5.7807012676759779</c:v>
                </c:pt>
                <c:pt idx="1">
                  <c:v>5.089923225044366</c:v>
                </c:pt>
                <c:pt idx="2">
                  <c:v>5.9667139389580246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Cheltenham General Hospital (142)</c:v>
                </c:pt>
                <c:pt idx="2">
                  <c:v>Gloucestershire Royal Hospital (291)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Cheltenham General Hospital (142)</c:v>
                </c:pt>
                <c:pt idx="2">
                  <c:v>Gloucestershire Royal Hospital (291)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Cheltenham General Hospital (142)</c:v>
                </c:pt>
                <c:pt idx="2">
                  <c:v>Gloucestershire Royal Hospital (291)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Cheltenham General Hospital (142)</c:v>
                </c:pt>
                <c:pt idx="2">
                  <c:v>Gloucestershire Royal Hospital (291)</c:v>
                </c:pt>
              </c:strCache>
            </c:strRef>
          </c:cat>
          <c:val>
            <c:numRef>
              <c:f>Sheet1!$G$2:$G$4</c:f>
              <c:numCache>
                <c:formatCode>0.0;;</c:formatCode>
                <c:ptCount val="3"/>
                <c:pt idx="0">
                  <c:v>8.7506487344957389</c:v>
                </c:pt>
                <c:pt idx="1">
                  <c:v>9.1625956429358055</c:v>
                </c:pt>
                <c:pt idx="2">
                  <c:v>8.5745071806243001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Cheltenham General Hospital (142)</c:v>
                </c:pt>
                <c:pt idx="2">
                  <c:v>Gloucestershire Royal Hospital (291)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Cheltenham General Hospital (142)</c:v>
                </c:pt>
                <c:pt idx="2">
                  <c:v>Gloucestershire Royal Hospital (291)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Cheltenham General Hospital (142)</c:v>
                </c:pt>
                <c:pt idx="2">
                  <c:v>Gloucestershire Royal Hospital (291)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1.2493512655042611</c:v>
                </c:pt>
                <c:pt idx="1">
                  <c:v>0.83740435706419447</c:v>
                </c:pt>
                <c:pt idx="2">
                  <c:v>1.4254928193756999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Cheltenham General Hospital (100)</c:v>
                </c:pt>
                <c:pt idx="2">
                  <c:v>Gloucestershire Royal Hospital (186)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Cheltenham General Hospital (100)</c:v>
                </c:pt>
                <c:pt idx="2">
                  <c:v>Gloucestershire Royal Hospital (186)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Cheltenham General Hospital (100)</c:v>
                </c:pt>
                <c:pt idx="2">
                  <c:v>Gloucestershire Royal Hospital (186)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Cheltenham General Hospital (100)</c:v>
                </c:pt>
                <c:pt idx="2">
                  <c:v>Gloucestershire Royal Hospital (186)</c:v>
                </c:pt>
              </c:strCache>
            </c:strRef>
          </c:cat>
          <c:val>
            <c:numRef>
              <c:f>Sheet1!$G$2:$G$4</c:f>
              <c:numCache>
                <c:formatCode>0.0;;</c:formatCode>
                <c:ptCount val="3"/>
                <c:pt idx="0">
                  <c:v>8.5652313690349793</c:v>
                </c:pt>
                <c:pt idx="1">
                  <c:v>8.8626329327778581</c:v>
                </c:pt>
                <c:pt idx="2">
                  <c:v>8.4856472095608559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Cheltenham General Hospital (100)</c:v>
                </c:pt>
                <c:pt idx="2">
                  <c:v>Gloucestershire Royal Hospital (186)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Cheltenham General Hospital (100)</c:v>
                </c:pt>
                <c:pt idx="2">
                  <c:v>Gloucestershire Royal Hospital (186)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Cheltenham General Hospital (100)</c:v>
                </c:pt>
                <c:pt idx="2">
                  <c:v>Gloucestershire Royal Hospital (186)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1.4347686309650207</c:v>
                </c:pt>
                <c:pt idx="1">
                  <c:v>1.1373670672221419</c:v>
                </c:pt>
                <c:pt idx="2">
                  <c:v>1.5143527904391441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Cheltenham General Hospital (89)</c:v>
                </c:pt>
                <c:pt idx="2">
                  <c:v>Gloucestershire Royal Hospital (169)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Cheltenham General Hospital (89)</c:v>
                </c:pt>
                <c:pt idx="2">
                  <c:v>Gloucestershire Royal Hospital (169)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Cheltenham General Hospital (89)</c:v>
                </c:pt>
                <c:pt idx="2">
                  <c:v>Gloucestershire Royal Hospital (169)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Cheltenham General Hospital (89)</c:v>
                </c:pt>
                <c:pt idx="2">
                  <c:v>Gloucestershire Royal Hospital (169)</c:v>
                </c:pt>
              </c:strCache>
            </c:strRef>
          </c:cat>
          <c:val>
            <c:numRef>
              <c:f>Sheet1!$G$2:$G$4</c:f>
              <c:numCache>
                <c:formatCode>0.0;;</c:formatCode>
                <c:ptCount val="3"/>
                <c:pt idx="0">
                  <c:v>8.3801229261705217</c:v>
                </c:pt>
                <c:pt idx="1">
                  <c:v>8.9453288193625902</c:v>
                </c:pt>
                <c:pt idx="2">
                  <c:v>8.0893975063437882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Cheltenham General Hospital (89)</c:v>
                </c:pt>
                <c:pt idx="2">
                  <c:v>Gloucestershire Royal Hospital (169)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Cheltenham General Hospital (89)</c:v>
                </c:pt>
                <c:pt idx="2">
                  <c:v>Gloucestershire Royal Hospital (169)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(258)</c:v>
                </c:pt>
                <c:pt idx="1">
                  <c:v>Cheltenham General Hospital (89)</c:v>
                </c:pt>
                <c:pt idx="2">
                  <c:v>Gloucestershire Royal Hospital (169)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1.6198770738294783</c:v>
                </c:pt>
                <c:pt idx="1">
                  <c:v>1.0546711806374098</c:v>
                </c:pt>
                <c:pt idx="2">
                  <c:v>1.9106024936562118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Cheltenham General Hospital (61)</c:v>
                </c:pt>
                <c:pt idx="2">
                  <c:v>Gloucestershire Royal Hospital (84)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Cheltenham General Hospital (61)</c:v>
                </c:pt>
                <c:pt idx="2">
                  <c:v>Gloucestershire Royal Hospital (84)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Cheltenham General Hospital (61)</c:v>
                </c:pt>
                <c:pt idx="2">
                  <c:v>Gloucestershire Royal Hospital (84)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Cheltenham General Hospital (61)</c:v>
                </c:pt>
                <c:pt idx="2">
                  <c:v>Gloucestershire Royal Hospital (84)</c:v>
                </c:pt>
              </c:strCache>
            </c:strRef>
          </c:cat>
          <c:val>
            <c:numRef>
              <c:f>Sheet1!$G$2:$G$4</c:f>
              <c:numCache>
                <c:formatCode>0.0;;</c:formatCode>
                <c:ptCount val="3"/>
                <c:pt idx="0">
                  <c:v>8.0091613907662218</c:v>
                </c:pt>
                <c:pt idx="1">
                  <c:v>0</c:v>
                </c:pt>
                <c:pt idx="2">
                  <c:v>7.3580973009367572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Cheltenham General Hospital (61)</c:v>
                </c:pt>
                <c:pt idx="2">
                  <c:v>Gloucestershire Royal Hospital (84)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Cheltenham General Hospital (61)</c:v>
                </c:pt>
                <c:pt idx="2">
                  <c:v>Gloucestershire Royal Hospital (84)</c:v>
                </c:pt>
              </c:strCache>
            </c:strRef>
          </c:cat>
          <c:val>
            <c:numRef>
              <c:f>Sheet1!$I$2:$I$4</c:f>
              <c:numCache>
                <c:formatCode>0.0;;</c:formatCode>
                <c:ptCount val="3"/>
                <c:pt idx="0">
                  <c:v>0</c:v>
                </c:pt>
                <c:pt idx="1">
                  <c:v>9.0757958723489445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Cheltenham General Hospital (61)</c:v>
                </c:pt>
                <c:pt idx="2">
                  <c:v>Gloucestershire Royal Hospital (84)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1.9908386092337782</c:v>
                </c:pt>
                <c:pt idx="1">
                  <c:v>0.92420412765105553</c:v>
                </c:pt>
                <c:pt idx="2">
                  <c:v>2.6419026990632428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Cheltenham General Hospital (46)</c:v>
                </c:pt>
                <c:pt idx="2">
                  <c:v>Gloucestershire Royal Hospital (117)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Cheltenham General Hospital (46)</c:v>
                </c:pt>
                <c:pt idx="2">
                  <c:v>Gloucestershire Royal Hospital (117)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Cheltenham General Hospital (46)</c:v>
                </c:pt>
                <c:pt idx="2">
                  <c:v>Gloucestershire Royal Hospital (117)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Cheltenham General Hospital (46)</c:v>
                </c:pt>
                <c:pt idx="2">
                  <c:v>Gloucestershire Royal Hospital (117)</c:v>
                </c:pt>
              </c:strCache>
            </c:strRef>
          </c:cat>
          <c:val>
            <c:numRef>
              <c:f>Sheet1!$G$2:$G$4</c:f>
              <c:numCache>
                <c:formatCode>0.0;;</c:formatCode>
                <c:ptCount val="3"/>
                <c:pt idx="0">
                  <c:v>5.735390564617771</c:v>
                </c:pt>
                <c:pt idx="1">
                  <c:v>6.7197902293294396</c:v>
                </c:pt>
                <c:pt idx="2">
                  <c:v>5.570638592591993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Cheltenham General Hospital (46)</c:v>
                </c:pt>
                <c:pt idx="2">
                  <c:v>Gloucestershire Royal Hospital (117)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Cheltenham General Hospital (46)</c:v>
                </c:pt>
                <c:pt idx="2">
                  <c:v>Gloucestershire Royal Hospital (117)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Cheltenham General Hospital (46)</c:v>
                </c:pt>
                <c:pt idx="2">
                  <c:v>Gloucestershire Royal Hospital (117)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4.264609435382229</c:v>
                </c:pt>
                <c:pt idx="1">
                  <c:v>3.2802097706705604</c:v>
                </c:pt>
                <c:pt idx="2">
                  <c:v>4.429361407408007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Cheltenham General Hospital (134)</c:v>
                </c:pt>
                <c:pt idx="2">
                  <c:v>Gloucestershire Royal Hospital (271)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Cheltenham General Hospital (134)</c:v>
                </c:pt>
                <c:pt idx="2">
                  <c:v>Gloucestershire Royal Hospital (271)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Cheltenham General Hospital (134)</c:v>
                </c:pt>
                <c:pt idx="2">
                  <c:v>Gloucestershire Royal Hospital (271)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Cheltenham General Hospital (134)</c:v>
                </c:pt>
                <c:pt idx="2">
                  <c:v>Gloucestershire Royal Hospital (271)</c:v>
                </c:pt>
              </c:strCache>
            </c:strRef>
          </c:cat>
          <c:val>
            <c:numRef>
              <c:f>Sheet1!$G$2:$G$4</c:f>
              <c:numCache>
                <c:formatCode>0.0;;</c:formatCode>
                <c:ptCount val="3"/>
                <c:pt idx="0">
                  <c:v>9.6552946031709297</c:v>
                </c:pt>
                <c:pt idx="1">
                  <c:v>0</c:v>
                </c:pt>
                <c:pt idx="2">
                  <c:v>9.5558740430160221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Cheltenham General Hospital (134)</c:v>
                </c:pt>
                <c:pt idx="2">
                  <c:v>Gloucestershire Royal Hospital (271)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Cheltenham General Hospital (134)</c:v>
                </c:pt>
                <c:pt idx="2">
                  <c:v>Gloucestershire Royal Hospital (271)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Cheltenham General Hospital (134)</c:v>
                </c:pt>
                <c:pt idx="2">
                  <c:v>Gloucestershire Royal Hospital (271)</c:v>
                </c:pt>
              </c:strCache>
            </c:strRef>
          </c:cat>
          <c:val>
            <c:numRef>
              <c:f>Sheet1!$J$2:$J$4</c:f>
              <c:numCache>
                <c:formatCode>0.0;;</c:formatCode>
                <c:ptCount val="3"/>
                <c:pt idx="0">
                  <c:v>0</c:v>
                </c:pt>
                <c:pt idx="1">
                  <c:v>10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0.34470539682907031</c:v>
                </c:pt>
                <c:pt idx="1">
                  <c:v>0</c:v>
                </c:pt>
                <c:pt idx="2">
                  <c:v>0.44412595698397794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Cheltenham General Hospital (127)</c:v>
                </c:pt>
                <c:pt idx="2">
                  <c:v>Gloucestershire Royal Hospital (279)</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Cheltenham General Hospital (127)</c:v>
                </c:pt>
                <c:pt idx="2">
                  <c:v>Gloucestershire Royal Hospital (279)</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Cheltenham General Hospital (127)</c:v>
                </c:pt>
                <c:pt idx="2">
                  <c:v>Gloucestershire Royal Hospital (279)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Cheltenham General Hospital (127)</c:v>
                </c:pt>
                <c:pt idx="2">
                  <c:v>Gloucestershire Royal Hospital (279)</c:v>
                </c:pt>
              </c:strCache>
            </c:strRef>
          </c:cat>
          <c:val>
            <c:numRef>
              <c:f>Sheet1!$G$2:$G$4</c:f>
              <c:numCache>
                <c:formatCode>0.0;;</c:formatCode>
                <c:ptCount val="3"/>
                <c:pt idx="0">
                  <c:v>0</c:v>
                </c:pt>
                <c:pt idx="1">
                  <c:v>0</c:v>
                </c:pt>
                <c:pt idx="2">
                  <c:v>8.9513563833931151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Cheltenham General Hospital (127)</c:v>
                </c:pt>
                <c:pt idx="2">
                  <c:v>Gloucestershire Royal Hospital (279)</c:v>
                </c:pt>
              </c:strCache>
            </c:strRef>
          </c:cat>
          <c:val>
            <c:numRef>
              <c:f>Sheet1!$H$2:$H$4</c:f>
              <c:numCache>
                <c:formatCode>0.0;;</c:formatCode>
                <c:ptCount val="3"/>
                <c:pt idx="0">
                  <c:v>9.0787171226127494</c:v>
                </c:pt>
                <c:pt idx="1">
                  <c:v>9.1690432286886949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Cheltenham General Hospital (127)</c:v>
                </c:pt>
                <c:pt idx="2">
                  <c:v>Gloucestershire Royal Hospital (279)</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Cheltenham General Hospital (127)</c:v>
                </c:pt>
                <c:pt idx="2">
                  <c:v>Gloucestershire Royal Hospital (279)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0.92128287738725056</c:v>
                </c:pt>
                <c:pt idx="1">
                  <c:v>0.83095677131130508</c:v>
                </c:pt>
                <c:pt idx="2">
                  <c:v>1.0486436166068849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Cheltenham General Hospital (143)</c:v>
                </c:pt>
                <c:pt idx="2">
                  <c:v>Gloucestershire Royal Hospital (297)</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Cheltenham General Hospital (143)</c:v>
                </c:pt>
                <c:pt idx="2">
                  <c:v>Gloucestershire Royal Hospital (297)</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Cheltenham General Hospital (143)</c:v>
                </c:pt>
                <c:pt idx="2">
                  <c:v>Gloucestershire Royal Hospital (297)</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Cheltenham General Hospital (143)</c:v>
                </c:pt>
                <c:pt idx="2">
                  <c:v>Gloucestershire Royal Hospital (297)</c:v>
                </c:pt>
              </c:strCache>
            </c:strRef>
          </c:cat>
          <c:val>
            <c:numRef>
              <c:f>Sheet1!$G$2:$G$4</c:f>
              <c:numCache>
                <c:formatCode>0.0;;</c:formatCode>
                <c:ptCount val="3"/>
                <c:pt idx="0">
                  <c:v>9.2801578448641528</c:v>
                </c:pt>
                <c:pt idx="1">
                  <c:v>9.4352843800749078</c:v>
                </c:pt>
                <c:pt idx="2">
                  <c:v>9.2158485817736313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Cheltenham General Hospital (143)</c:v>
                </c:pt>
                <c:pt idx="2">
                  <c:v>Gloucestershire Royal Hospital (297)</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Cheltenham General Hospital (143)</c:v>
                </c:pt>
                <c:pt idx="2">
                  <c:v>Gloucestershire Royal Hospital (297)</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Cheltenham General Hospital (143)</c:v>
                </c:pt>
                <c:pt idx="2">
                  <c:v>Gloucestershire Royal Hospital (297)</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0.71984215513584715</c:v>
                </c:pt>
                <c:pt idx="1">
                  <c:v>0.56471561992509223</c:v>
                </c:pt>
                <c:pt idx="2">
                  <c:v>0.78415141822636869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Cheltenham General Hospital (137)</c:v>
                </c:pt>
                <c:pt idx="2">
                  <c:v>Gloucestershire Royal Hospital (283)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Cheltenham General Hospital (137)</c:v>
                </c:pt>
                <c:pt idx="2">
                  <c:v>Gloucestershire Royal Hospital (283)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Cheltenham General Hospital (137)</c:v>
                </c:pt>
                <c:pt idx="2">
                  <c:v>Gloucestershire Royal Hospital (283)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Cheltenham General Hospital (137)</c:v>
                </c:pt>
                <c:pt idx="2">
                  <c:v>Gloucestershire Royal Hospital (283)</c:v>
                </c:pt>
              </c:strCache>
            </c:strRef>
          </c:cat>
          <c:val>
            <c:numRef>
              <c:f>Sheet1!$G$2:$G$4</c:f>
              <c:numCache>
                <c:formatCode>0.0;;</c:formatCode>
                <c:ptCount val="3"/>
                <c:pt idx="0">
                  <c:v>8.9578124008448867</c:v>
                </c:pt>
                <c:pt idx="1">
                  <c:v>0</c:v>
                </c:pt>
                <c:pt idx="2">
                  <c:v>8.8140026834499672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Cheltenham General Hospital (137)</c:v>
                </c:pt>
                <c:pt idx="2">
                  <c:v>Gloucestershire Royal Hospital (283)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Cheltenham General Hospital (137)</c:v>
                </c:pt>
                <c:pt idx="2">
                  <c:v>Gloucestershire Royal Hospital (283)</c:v>
                </c:pt>
              </c:strCache>
            </c:strRef>
          </c:cat>
          <c:val>
            <c:numRef>
              <c:f>Sheet1!$I$2:$I$4</c:f>
              <c:numCache>
                <c:formatCode>0.0;;</c:formatCode>
                <c:ptCount val="3"/>
                <c:pt idx="0">
                  <c:v>0</c:v>
                </c:pt>
                <c:pt idx="1">
                  <c:v>9.337486038989077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Cheltenham General Hospital (137)</c:v>
                </c:pt>
                <c:pt idx="2">
                  <c:v>Gloucestershire Royal Hospital (283)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1.0421875991551133</c:v>
                </c:pt>
                <c:pt idx="1">
                  <c:v>0.66251396101092297</c:v>
                </c:pt>
                <c:pt idx="2">
                  <c:v>1.1859973165500328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Cheltenham General Hospital (139)</c:v>
                </c:pt>
                <c:pt idx="2">
                  <c:v>Gloucestershire Royal Hospital (281)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Cheltenham General Hospital (139)</c:v>
                </c:pt>
                <c:pt idx="2">
                  <c:v>Gloucestershire Royal Hospital (281)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Cheltenham General Hospital (139)</c:v>
                </c:pt>
                <c:pt idx="2">
                  <c:v>Gloucestershire Royal Hospital (281)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Cheltenham General Hospital (139)</c:v>
                </c:pt>
                <c:pt idx="2">
                  <c:v>Gloucestershire Royal Hospital (281)</c:v>
                </c:pt>
              </c:strCache>
            </c:strRef>
          </c:cat>
          <c:val>
            <c:numRef>
              <c:f>Sheet1!$G$2:$G$4</c:f>
              <c:numCache>
                <c:formatCode>0.0;;</c:formatCode>
                <c:ptCount val="3"/>
                <c:pt idx="0">
                  <c:v>0</c:v>
                </c:pt>
                <c:pt idx="1">
                  <c:v>0</c:v>
                </c:pt>
                <c:pt idx="2">
                  <c:v>8.9620823822695197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Cheltenham General Hospital (139)</c:v>
                </c:pt>
                <c:pt idx="2">
                  <c:v>Gloucestershire Royal Hospital (281)</c:v>
                </c:pt>
              </c:strCache>
            </c:strRef>
          </c:cat>
          <c:val>
            <c:numRef>
              <c:f>Sheet1!$H$2:$H$4</c:f>
              <c:numCache>
                <c:formatCode>0.0;;</c:formatCode>
                <c:ptCount val="3"/>
                <c:pt idx="0">
                  <c:v>9.067965346541218</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Cheltenham General Hospital (139)</c:v>
                </c:pt>
                <c:pt idx="2">
                  <c:v>Gloucestershire Royal Hospital (281)</c:v>
                </c:pt>
              </c:strCache>
            </c:strRef>
          </c:cat>
          <c:val>
            <c:numRef>
              <c:f>Sheet1!$I$2:$I$4</c:f>
              <c:numCache>
                <c:formatCode>0.0;;</c:formatCode>
                <c:ptCount val="3"/>
                <c:pt idx="0">
                  <c:v>0</c:v>
                </c:pt>
                <c:pt idx="1">
                  <c:v>9.2936104982435008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Cheltenham General Hospital (139)</c:v>
                </c:pt>
                <c:pt idx="2">
                  <c:v>Gloucestershire Royal Hospital (281)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0.932034653458782</c:v>
                </c:pt>
                <c:pt idx="1">
                  <c:v>0.70638950175649917</c:v>
                </c:pt>
                <c:pt idx="2">
                  <c:v>1.0379176177304803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(144)</c:v>
                </c:pt>
                <c:pt idx="2">
                  <c:v>Gloucestershire Royal Hospital (297)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(144)</c:v>
                </c:pt>
                <c:pt idx="2">
                  <c:v>Gloucestershire Royal Hospital (297)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(144)</c:v>
                </c:pt>
                <c:pt idx="2">
                  <c:v>Gloucestershire Royal Hospital (297)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(144)</c:v>
                </c:pt>
                <c:pt idx="2">
                  <c:v>Gloucestershire Royal Hospital (297)</c:v>
                </c:pt>
              </c:strCache>
            </c:strRef>
          </c:cat>
          <c:val>
            <c:numRef>
              <c:f>Sheet1!$G$2:$G$4</c:f>
              <c:numCache>
                <c:formatCode>0.0;;</c:formatCode>
                <c:ptCount val="3"/>
                <c:pt idx="0">
                  <c:v>0</c:v>
                </c:pt>
                <c:pt idx="1">
                  <c:v>0</c:v>
                </c:pt>
                <c:pt idx="2">
                  <c:v>9.1255370023487234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(144)</c:v>
                </c:pt>
                <c:pt idx="2">
                  <c:v>Gloucestershire Royal Hospital (297)</c:v>
                </c:pt>
              </c:strCache>
            </c:strRef>
          </c:cat>
          <c:val>
            <c:numRef>
              <c:f>Sheet1!$H$2:$H$4</c:f>
              <c:numCache>
                <c:formatCode>0.0;;</c:formatCode>
                <c:ptCount val="3"/>
                <c:pt idx="0">
                  <c:v>9.2326584071383504</c:v>
                </c:pt>
                <c:pt idx="1">
                  <c:v>9.4642372184789405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(144)</c:v>
                </c:pt>
                <c:pt idx="2">
                  <c:v>Gloucestershire Royal Hospital (297)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(144)</c:v>
                </c:pt>
                <c:pt idx="2">
                  <c:v>Gloucestershire Royal Hospital (297)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0.7673415928616496</c:v>
                </c:pt>
                <c:pt idx="1">
                  <c:v>0.53576278152105949</c:v>
                </c:pt>
                <c:pt idx="2">
                  <c:v>0.87446299765127655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Cheltenham General Hospital (139)</c:v>
                </c:pt>
                <c:pt idx="2">
                  <c:v>Gloucestershire Royal Hospital (284)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Cheltenham General Hospital (139)</c:v>
                </c:pt>
                <c:pt idx="2">
                  <c:v>Gloucestershire Royal Hospital (284)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Cheltenham General Hospital (139)</c:v>
                </c:pt>
                <c:pt idx="2">
                  <c:v>Gloucestershire Royal Hospital (284)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Cheltenham General Hospital (139)</c:v>
                </c:pt>
                <c:pt idx="2">
                  <c:v>Gloucestershire Royal Hospital (284)</c:v>
                </c:pt>
              </c:strCache>
            </c:strRef>
          </c:cat>
          <c:val>
            <c:numRef>
              <c:f>Sheet1!$G$2:$G$4</c:f>
              <c:numCache>
                <c:formatCode>0.0;;</c:formatCode>
                <c:ptCount val="3"/>
                <c:pt idx="0">
                  <c:v>8.9761515592792698</c:v>
                </c:pt>
                <c:pt idx="1">
                  <c:v>0</c:v>
                </c:pt>
                <c:pt idx="2">
                  <c:v>8.8469291048714442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Cheltenham General Hospital (139)</c:v>
                </c:pt>
                <c:pt idx="2">
                  <c:v>Gloucestershire Royal Hospital (284)</c:v>
                </c:pt>
              </c:strCache>
            </c:strRef>
          </c:cat>
          <c:val>
            <c:numRef>
              <c:f>Sheet1!$H$2:$H$4</c:f>
              <c:numCache>
                <c:formatCode>0.0;;</c:formatCode>
                <c:ptCount val="3"/>
                <c:pt idx="0">
                  <c:v>0</c:v>
                </c:pt>
                <c:pt idx="1">
                  <c:v>9.2405344211481779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Cheltenham General Hospital (139)</c:v>
                </c:pt>
                <c:pt idx="2">
                  <c:v>Gloucestershire Royal Hospital (284)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(423)</c:v>
                </c:pt>
                <c:pt idx="1">
                  <c:v>Cheltenham General Hospital (139)</c:v>
                </c:pt>
                <c:pt idx="2">
                  <c:v>Gloucestershire Royal Hospital (284)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1.0238484407207302</c:v>
                </c:pt>
                <c:pt idx="1">
                  <c:v>0.75946557885182209</c:v>
                </c:pt>
                <c:pt idx="2">
                  <c:v>1.1530708951285558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Cheltenham General Hospital (137)</c:v>
                </c:pt>
                <c:pt idx="2">
                  <c:v>Gloucestershire Royal Hospital (289)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Cheltenham General Hospital (137)</c:v>
                </c:pt>
                <c:pt idx="2">
                  <c:v>Gloucestershire Royal Hospital (289)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Cheltenham General Hospital (137)</c:v>
                </c:pt>
                <c:pt idx="2">
                  <c:v>Gloucestershire Royal Hospital (289)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Cheltenham General Hospital (137)</c:v>
                </c:pt>
                <c:pt idx="2">
                  <c:v>Gloucestershire Royal Hospital (289)</c:v>
                </c:pt>
              </c:strCache>
            </c:strRef>
          </c:cat>
          <c:val>
            <c:numRef>
              <c:f>Sheet1!$G$2:$G$4</c:f>
              <c:numCache>
                <c:formatCode>0.0;;</c:formatCode>
                <c:ptCount val="3"/>
                <c:pt idx="0">
                  <c:v>7.9239665858074684</c:v>
                </c:pt>
                <c:pt idx="1">
                  <c:v>8.1656939152187284</c:v>
                </c:pt>
                <c:pt idx="2">
                  <c:v>7.9160220646830748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Cheltenham General Hospital (137)</c:v>
                </c:pt>
                <c:pt idx="2">
                  <c:v>Gloucestershire Royal Hospital (289)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Cheltenham General Hospital (137)</c:v>
                </c:pt>
                <c:pt idx="2">
                  <c:v>Gloucestershire Royal Hospital (289)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Cheltenham General Hospital (137)</c:v>
                </c:pt>
                <c:pt idx="2">
                  <c:v>Gloucestershire Royal Hospital (289)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2.0760334141925316</c:v>
                </c:pt>
                <c:pt idx="1">
                  <c:v>1.8343060847812716</c:v>
                </c:pt>
                <c:pt idx="2">
                  <c:v>2.0839779353169252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Cheltenham General Hospital (134)</c:v>
                </c:pt>
                <c:pt idx="2">
                  <c:v>Gloucestershire Royal Hospital (273)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Cheltenham General Hospital (134)</c:v>
                </c:pt>
                <c:pt idx="2">
                  <c:v>Gloucestershire Royal Hospital (273)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Cheltenham General Hospital (134)</c:v>
                </c:pt>
                <c:pt idx="2">
                  <c:v>Gloucestershire Royal Hospital (273)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Cheltenham General Hospital (134)</c:v>
                </c:pt>
                <c:pt idx="2">
                  <c:v>Gloucestershire Royal Hospital (273)</c:v>
                </c:pt>
              </c:strCache>
            </c:strRef>
          </c:cat>
          <c:val>
            <c:numRef>
              <c:f>Sheet1!$G$2:$G$4</c:f>
              <c:numCache>
                <c:formatCode>0.0;;</c:formatCode>
                <c:ptCount val="3"/>
                <c:pt idx="0">
                  <c:v>0</c:v>
                </c:pt>
                <c:pt idx="1">
                  <c:v>0</c:v>
                </c:pt>
                <c:pt idx="2">
                  <c:v>8.193309914220114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Cheltenham General Hospital (134)</c:v>
                </c:pt>
                <c:pt idx="2">
                  <c:v>Gloucestershire Royal Hospital (273)</c:v>
                </c:pt>
              </c:strCache>
            </c:strRef>
          </c:cat>
          <c:val>
            <c:numRef>
              <c:f>Sheet1!$H$2:$H$4</c:f>
              <c:numCache>
                <c:formatCode>0.0;;</c:formatCode>
                <c:ptCount val="3"/>
                <c:pt idx="0">
                  <c:v>0</c:v>
                </c:pt>
                <c:pt idx="1">
                  <c:v>8.5398254661097344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Cheltenham General Hospital (134)</c:v>
                </c:pt>
                <c:pt idx="2">
                  <c:v>Gloucestershire Royal Hospital (273)</c:v>
                </c:pt>
              </c:strCache>
            </c:strRef>
          </c:cat>
          <c:val>
            <c:numRef>
              <c:f>Sheet1!$I$2:$I$4</c:f>
              <c:numCache>
                <c:formatCode>0.0;;</c:formatCode>
                <c:ptCount val="3"/>
                <c:pt idx="0">
                  <c:v>8.292683036971729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Cheltenham General Hospital (134)</c:v>
                </c:pt>
                <c:pt idx="2">
                  <c:v>Gloucestershire Royal Hospital (273)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1.707316963028271</c:v>
                </c:pt>
                <c:pt idx="1">
                  <c:v>1.4601745338902656</c:v>
                </c:pt>
                <c:pt idx="2">
                  <c:v>1.806690085779886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(411)</c:v>
                </c:pt>
                <c:pt idx="1">
                  <c:v>Cheltenham General Hospital (130)</c:v>
                </c:pt>
                <c:pt idx="2">
                  <c:v>Gloucestershire Royal Hospital (281)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(411)</c:v>
                </c:pt>
                <c:pt idx="1">
                  <c:v>Cheltenham General Hospital (130)</c:v>
                </c:pt>
                <c:pt idx="2">
                  <c:v>Gloucestershire Royal Hospital (281)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(411)</c:v>
                </c:pt>
                <c:pt idx="1">
                  <c:v>Cheltenham General Hospital (130)</c:v>
                </c:pt>
                <c:pt idx="2">
                  <c:v>Gloucestershire Royal Hospital (281)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(411)</c:v>
                </c:pt>
                <c:pt idx="1">
                  <c:v>Cheltenham General Hospital (130)</c:v>
                </c:pt>
                <c:pt idx="2">
                  <c:v>Gloucestershire Royal Hospital (281)</c:v>
                </c:pt>
              </c:strCache>
            </c:strRef>
          </c:cat>
          <c:val>
            <c:numRef>
              <c:f>Sheet1!$G$2:$G$4</c:f>
              <c:numCache>
                <c:formatCode>0.0;;</c:formatCode>
                <c:ptCount val="3"/>
                <c:pt idx="0">
                  <c:v>7.5461666364776727</c:v>
                </c:pt>
                <c:pt idx="1">
                  <c:v>0</c:v>
                </c:pt>
                <c:pt idx="2">
                  <c:v>7.3330463660969514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(411)</c:v>
                </c:pt>
                <c:pt idx="1">
                  <c:v>Cheltenham General Hospital (130)</c:v>
                </c:pt>
                <c:pt idx="2">
                  <c:v>Gloucestershire Royal Hospital (281)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(411)</c:v>
                </c:pt>
                <c:pt idx="1">
                  <c:v>Cheltenham General Hospital (130)</c:v>
                </c:pt>
                <c:pt idx="2">
                  <c:v>Gloucestershire Royal Hospital (281)</c:v>
                </c:pt>
              </c:strCache>
            </c:strRef>
          </c:cat>
          <c:val>
            <c:numRef>
              <c:f>Sheet1!$I$2:$I$4</c:f>
              <c:numCache>
                <c:formatCode>0.0;;</c:formatCode>
                <c:ptCount val="3"/>
                <c:pt idx="0">
                  <c:v>0</c:v>
                </c:pt>
                <c:pt idx="1">
                  <c:v>7.9825284837605874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(411)</c:v>
                </c:pt>
                <c:pt idx="1">
                  <c:v>Cheltenham General Hospital (130)</c:v>
                </c:pt>
                <c:pt idx="2">
                  <c:v>Gloucestershire Royal Hospital (281)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2.4538333635223273</c:v>
                </c:pt>
                <c:pt idx="1">
                  <c:v>2.0174715162394126</c:v>
                </c:pt>
                <c:pt idx="2">
                  <c:v>2.6669536339030486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Cheltenham General Hospital (141)</c:v>
                </c:pt>
                <c:pt idx="2">
                  <c:v>Gloucestershire Royal Hospital (286)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Cheltenham General Hospital (141)</c:v>
                </c:pt>
                <c:pt idx="2">
                  <c:v>Gloucestershire Royal Hospital (286)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Cheltenham General Hospital (141)</c:v>
                </c:pt>
                <c:pt idx="2">
                  <c:v>Gloucestershire Royal Hospital (286)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Cheltenham General Hospital (141)</c:v>
                </c:pt>
                <c:pt idx="2">
                  <c:v>Gloucestershire Royal Hospital (286)</c:v>
                </c:pt>
              </c:strCache>
            </c:strRef>
          </c:cat>
          <c:val>
            <c:numRef>
              <c:f>Sheet1!$G$2:$G$4</c:f>
              <c:numCache>
                <c:formatCode>0.0;;</c:formatCode>
                <c:ptCount val="3"/>
                <c:pt idx="0">
                  <c:v>9.0143445740297192</c:v>
                </c:pt>
                <c:pt idx="1">
                  <c:v>9.0216472853027501</c:v>
                </c:pt>
                <c:pt idx="2">
                  <c:v>9.0009917201748859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Cheltenham General Hospital (141)</c:v>
                </c:pt>
                <c:pt idx="2">
                  <c:v>Gloucestershire Royal Hospital (286)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Cheltenham General Hospital (141)</c:v>
                </c:pt>
                <c:pt idx="2">
                  <c:v>Gloucestershire Royal Hospital (286)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Cheltenham General Hospital (141)</c:v>
                </c:pt>
                <c:pt idx="2">
                  <c:v>Gloucestershire Royal Hospital (286)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0.98565542597028077</c:v>
                </c:pt>
                <c:pt idx="1">
                  <c:v>0.97835271469724994</c:v>
                </c:pt>
                <c:pt idx="2">
                  <c:v>0.99900827982511409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Cheltenham General Hospital (122)</c:v>
                </c:pt>
                <c:pt idx="2">
                  <c:v>Gloucestershire Royal Hospital (242)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Cheltenham General Hospital (122)</c:v>
                </c:pt>
                <c:pt idx="2">
                  <c:v>Gloucestershire Royal Hospital (242)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Cheltenham General Hospital (122)</c:v>
                </c:pt>
                <c:pt idx="2">
                  <c:v>Gloucestershire Royal Hospital (242)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Cheltenham General Hospital (122)</c:v>
                </c:pt>
                <c:pt idx="2">
                  <c:v>Gloucestershire Royal Hospital (242)</c:v>
                </c:pt>
              </c:strCache>
            </c:strRef>
          </c:cat>
          <c:val>
            <c:numRef>
              <c:f>Sheet1!$G$2:$G$4</c:f>
              <c:numCache>
                <c:formatCode>0.0;;</c:formatCode>
                <c:ptCount val="3"/>
                <c:pt idx="0">
                  <c:v>8.078027822902488</c:v>
                </c:pt>
                <c:pt idx="1">
                  <c:v>8.4457792711669573</c:v>
                </c:pt>
                <c:pt idx="2">
                  <c:v>7.8496931421508043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Cheltenham General Hospital (122)</c:v>
                </c:pt>
                <c:pt idx="2">
                  <c:v>Gloucestershire Royal Hospital (242)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Cheltenham General Hospital (122)</c:v>
                </c:pt>
                <c:pt idx="2">
                  <c:v>Gloucestershire Royal Hospital (242)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Cheltenham General Hospital (122)</c:v>
                </c:pt>
                <c:pt idx="2">
                  <c:v>Gloucestershire Royal Hospital (242)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1.921972177097512</c:v>
                </c:pt>
                <c:pt idx="1">
                  <c:v>1.5542207288330427</c:v>
                </c:pt>
                <c:pt idx="2">
                  <c:v>2.1503068578491957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Cheltenham General Hospital (141)</c:v>
                </c:pt>
                <c:pt idx="2">
                  <c:v>Gloucestershire Royal Hospital (291)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Cheltenham General Hospital (141)</c:v>
                </c:pt>
                <c:pt idx="2">
                  <c:v>Gloucestershire Royal Hospital (291)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Cheltenham General Hospital (141)</c:v>
                </c:pt>
                <c:pt idx="2">
                  <c:v>Gloucestershire Royal Hospital (291)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Cheltenham General Hospital (141)</c:v>
                </c:pt>
                <c:pt idx="2">
                  <c:v>Gloucestershire Royal Hospital (291)</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Cheltenham General Hospital (141)</c:v>
                </c:pt>
                <c:pt idx="2">
                  <c:v>Gloucestershire Royal Hospital (291)</c:v>
                </c:pt>
              </c:strCache>
            </c:strRef>
          </c:cat>
          <c:val>
            <c:numRef>
              <c:f>Sheet1!$H$2:$H$4</c:f>
              <c:numCache>
                <c:formatCode>0.0;;</c:formatCode>
                <c:ptCount val="3"/>
                <c:pt idx="0">
                  <c:v>9.6678428129730456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Cheltenham General Hospital (141)</c:v>
                </c:pt>
                <c:pt idx="2">
                  <c:v>Gloucestershire Royal Hospital (291)</c:v>
                </c:pt>
              </c:strCache>
            </c:strRef>
          </c:cat>
          <c:val>
            <c:numRef>
              <c:f>Sheet1!$I$2:$I$4</c:f>
              <c:numCache>
                <c:formatCode>0.0;;</c:formatCode>
                <c:ptCount val="3"/>
                <c:pt idx="0">
                  <c:v>0</c:v>
                </c:pt>
                <c:pt idx="1">
                  <c:v>0</c:v>
                </c:pt>
                <c:pt idx="2">
                  <c:v>9.6513612878809276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Cheltenham General Hospital (141)</c:v>
                </c:pt>
                <c:pt idx="2">
                  <c:v>Gloucestershire Royal Hospital (291)</c:v>
                </c:pt>
              </c:strCache>
            </c:strRef>
          </c:cat>
          <c:val>
            <c:numRef>
              <c:f>Sheet1!$J$2:$J$4</c:f>
              <c:numCache>
                <c:formatCode>0.0;;</c:formatCode>
                <c:ptCount val="3"/>
                <c:pt idx="0">
                  <c:v>0</c:v>
                </c:pt>
                <c:pt idx="1">
                  <c:v>9.8456571515378997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0.3321571870269544</c:v>
                </c:pt>
                <c:pt idx="1">
                  <c:v>0.15434284846210033</c:v>
                </c:pt>
                <c:pt idx="2">
                  <c:v>0.34863871211907238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(357)</c:v>
                </c:pt>
                <c:pt idx="1">
                  <c:v>Cheltenham General Hospital (119)</c:v>
                </c:pt>
                <c:pt idx="2">
                  <c:v>Gloucestershire Royal Hospital (238)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(357)</c:v>
                </c:pt>
                <c:pt idx="1">
                  <c:v>Cheltenham General Hospital (119)</c:v>
                </c:pt>
                <c:pt idx="2">
                  <c:v>Gloucestershire Royal Hospital (238)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(357)</c:v>
                </c:pt>
                <c:pt idx="1">
                  <c:v>Cheltenham General Hospital (119)</c:v>
                </c:pt>
                <c:pt idx="2">
                  <c:v>Gloucestershire Royal Hospital (238)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(357)</c:v>
                </c:pt>
                <c:pt idx="1">
                  <c:v>Cheltenham General Hospital (119)</c:v>
                </c:pt>
                <c:pt idx="2">
                  <c:v>Gloucestershire Royal Hospital (238)</c:v>
                </c:pt>
              </c:strCache>
            </c:strRef>
          </c:cat>
          <c:val>
            <c:numRef>
              <c:f>Sheet1!$G$2:$G$4</c:f>
              <c:numCache>
                <c:formatCode>0.0;;</c:formatCode>
                <c:ptCount val="3"/>
                <c:pt idx="0">
                  <c:v>9.0757976588240759</c:v>
                </c:pt>
                <c:pt idx="1">
                  <c:v>0</c:v>
                </c:pt>
                <c:pt idx="2">
                  <c:v>8.9306394100595128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(357)</c:v>
                </c:pt>
                <c:pt idx="1">
                  <c:v>Cheltenham General Hospital (119)</c:v>
                </c:pt>
                <c:pt idx="2">
                  <c:v>Gloucestershire Royal Hospital (238)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(357)</c:v>
                </c:pt>
                <c:pt idx="1">
                  <c:v>Cheltenham General Hospital (119)</c:v>
                </c:pt>
                <c:pt idx="2">
                  <c:v>Gloucestershire Royal Hospital (238)</c:v>
                </c:pt>
              </c:strCache>
            </c:strRef>
          </c:cat>
          <c:val>
            <c:numRef>
              <c:f>Sheet1!$I$2:$I$4</c:f>
              <c:numCache>
                <c:formatCode>0.0;;</c:formatCode>
                <c:ptCount val="3"/>
                <c:pt idx="0">
                  <c:v>0</c:v>
                </c:pt>
                <c:pt idx="1">
                  <c:v>9.4209606621328135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(357)</c:v>
                </c:pt>
                <c:pt idx="1">
                  <c:v>Cheltenham General Hospital (119)</c:v>
                </c:pt>
                <c:pt idx="2">
                  <c:v>Gloucestershire Royal Hospital (238)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0.92420234117592415</c:v>
                </c:pt>
                <c:pt idx="1">
                  <c:v>0.57903933786718653</c:v>
                </c:pt>
                <c:pt idx="2">
                  <c:v>1.0693605899404872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Cheltenham General Hospital (133)</c:v>
                </c:pt>
                <c:pt idx="2">
                  <c:v>Gloucestershire Royal Hospital (257)</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Cheltenham General Hospital (133)</c:v>
                </c:pt>
                <c:pt idx="2">
                  <c:v>Gloucestershire Royal Hospital (257)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Cheltenham General Hospital (133)</c:v>
                </c:pt>
                <c:pt idx="2">
                  <c:v>Gloucestershire Royal Hospital (257)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Cheltenham General Hospital (133)</c:v>
                </c:pt>
                <c:pt idx="2">
                  <c:v>Gloucestershire Royal Hospital (257)</c:v>
                </c:pt>
              </c:strCache>
            </c:strRef>
          </c:cat>
          <c:val>
            <c:numRef>
              <c:f>Sheet1!$G$2:$G$4</c:f>
              <c:numCache>
                <c:formatCode>0.0;;</c:formatCode>
                <c:ptCount val="3"/>
                <c:pt idx="0">
                  <c:v>8.4928428670413467</c:v>
                </c:pt>
                <c:pt idx="1">
                  <c:v>8.7809535743990654</c:v>
                </c:pt>
                <c:pt idx="2">
                  <c:v>8.3364929182199656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Cheltenham General Hospital (133)</c:v>
                </c:pt>
                <c:pt idx="2">
                  <c:v>Gloucestershire Royal Hospital (257)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Cheltenham General Hospital (133)</c:v>
                </c:pt>
                <c:pt idx="2">
                  <c:v>Gloucestershire Royal Hospital (257)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Cheltenham General Hospital (133)</c:v>
                </c:pt>
                <c:pt idx="2">
                  <c:v>Gloucestershire Royal Hospital (257)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1.5071571329586533</c:v>
                </c:pt>
                <c:pt idx="1">
                  <c:v>1.2190464256009346</c:v>
                </c:pt>
                <c:pt idx="2">
                  <c:v>1.6635070817800344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Cheltenham General Hospital (-)</c:v>
                </c:pt>
                <c:pt idx="2">
                  <c:v>Gloucestershire Royal Hospital (43)</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Cheltenham General Hospital (-)</c:v>
                </c:pt>
                <c:pt idx="2">
                  <c:v>Gloucestershire Royal Hospital (43)</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Cheltenham General Hospital (-)</c:v>
                </c:pt>
                <c:pt idx="2">
                  <c:v>Gloucestershire Royal Hospital (43)</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Cheltenham General Hospital (-)</c:v>
                </c:pt>
                <c:pt idx="2">
                  <c:v>Gloucestershire Royal Hospital (43)</c:v>
                </c:pt>
              </c:strCache>
            </c:strRef>
          </c:cat>
          <c:val>
            <c:numRef>
              <c:f>Sheet1!$G$2:$G$4</c:f>
              <c:numCache>
                <c:formatCode>0.0;;</c:formatCode>
                <c:ptCount val="3"/>
                <c:pt idx="0">
                  <c:v>8.798178605199757</c:v>
                </c:pt>
                <c:pt idx="1">
                  <c:v>0</c:v>
                </c:pt>
                <c:pt idx="2">
                  <c:v>8.8091450700263429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Cheltenham General Hospital (-)</c:v>
                </c:pt>
                <c:pt idx="2">
                  <c:v>Gloucestershire Royal Hospital (43)</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Cheltenham General Hospital (-)</c:v>
                </c:pt>
                <c:pt idx="2">
                  <c:v>Gloucestershire Royal Hospital (43)</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Cheltenham General Hospital (-)</c:v>
                </c:pt>
                <c:pt idx="2">
                  <c:v>Gloucestershire Royal Hospital (43)</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1.201821394800243</c:v>
                </c:pt>
                <c:pt idx="1">
                  <c:v>0</c:v>
                </c:pt>
                <c:pt idx="2">
                  <c:v>1.1908549299736571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Cheltenham General Hospital (-)</c:v>
                </c:pt>
                <c:pt idx="2">
                  <c:v>Gloucestershire Royal Hospital (43)</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Cheltenham General Hospital (-)</c:v>
                </c:pt>
                <c:pt idx="2">
                  <c:v>Gloucestershire Royal Hospital (43)</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Cheltenham General Hospital (-)</c:v>
                </c:pt>
                <c:pt idx="2">
                  <c:v>Gloucestershire Royal Hospital (43)</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Cheltenham General Hospital (-)</c:v>
                </c:pt>
                <c:pt idx="2">
                  <c:v>Gloucestershire Royal Hospital (43)</c:v>
                </c:pt>
              </c:strCache>
            </c:strRef>
          </c:cat>
          <c:val>
            <c:numRef>
              <c:f>Sheet1!$G$2:$G$4</c:f>
              <c:numCache>
                <c:formatCode>0.0;;</c:formatCode>
                <c:ptCount val="3"/>
                <c:pt idx="0">
                  <c:v>7.9880259743545956</c:v>
                </c:pt>
                <c:pt idx="1">
                  <c:v>0</c:v>
                </c:pt>
                <c:pt idx="2">
                  <c:v>7.9570899709806451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Cheltenham General Hospital (-)</c:v>
                </c:pt>
                <c:pt idx="2">
                  <c:v>Gloucestershire Royal Hospital (43)</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Cheltenham General Hospital (-)</c:v>
                </c:pt>
                <c:pt idx="2">
                  <c:v>Gloucestershire Royal Hospital (43)</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(67)</c:v>
                </c:pt>
                <c:pt idx="1">
                  <c:v>Cheltenham General Hospital (-)</c:v>
                </c:pt>
                <c:pt idx="2">
                  <c:v>Gloucestershire Royal Hospital (43)</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2.0119740256454044</c:v>
                </c:pt>
                <c:pt idx="1">
                  <c:v>0</c:v>
                </c:pt>
                <c:pt idx="2">
                  <c:v>2.0429100290193549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Cheltenham General Hospital (-)</c:v>
                </c:pt>
                <c:pt idx="2">
                  <c:v>Gloucestershire Royal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Cheltenham General Hospital (-)</c:v>
                </c:pt>
                <c:pt idx="2">
                  <c:v>Gloucestershire Royal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Cheltenham General Hospital (-)</c:v>
                </c:pt>
                <c:pt idx="2">
                  <c:v>Gloucestershire Royal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Cheltenham General Hospital (-)</c:v>
                </c:pt>
                <c:pt idx="2">
                  <c:v>Gloucestershire Royal Hospital (-)</c:v>
                </c:pt>
              </c:strCache>
            </c:strRef>
          </c:cat>
          <c:val>
            <c:numRef>
              <c:f>Sheet1!$G$2:$G$4</c:f>
              <c:numCache>
                <c:formatCode>0.0;;</c:formatCode>
                <c:ptCount val="3"/>
                <c:pt idx="0">
                  <c:v>6.9467326716668323</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Cheltenham General Hospital (-)</c:v>
                </c:pt>
                <c:pt idx="2">
                  <c:v>Gloucestershire Royal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Cheltenham General Hospital (-)</c:v>
                </c:pt>
                <c:pt idx="2">
                  <c:v>Gloucestershire Royal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c:v>
                </c:pt>
                <c:pt idx="1">
                  <c:v>Cheltenham General Hospital (-)</c:v>
                </c:pt>
                <c:pt idx="2">
                  <c:v>Gloucestershire Royal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3.0532673283331677</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(138)</c:v>
                </c:pt>
                <c:pt idx="1">
                  <c:v>Cheltenham General Hospital (47)</c:v>
                </c:pt>
                <c:pt idx="2">
                  <c:v>Gloucestershire Royal Hospital (91)</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(138)</c:v>
                </c:pt>
                <c:pt idx="1">
                  <c:v>Cheltenham General Hospital (47)</c:v>
                </c:pt>
                <c:pt idx="2">
                  <c:v>Gloucestershire Royal Hospital (91)</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(138)</c:v>
                </c:pt>
                <c:pt idx="1">
                  <c:v>Cheltenham General Hospital (47)</c:v>
                </c:pt>
                <c:pt idx="2">
                  <c:v>Gloucestershire Royal Hospital (91)</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(138)</c:v>
                </c:pt>
                <c:pt idx="1">
                  <c:v>Cheltenham General Hospital (47)</c:v>
                </c:pt>
                <c:pt idx="2">
                  <c:v>Gloucestershire Royal Hospital (91)</c:v>
                </c:pt>
              </c:strCache>
            </c:strRef>
          </c:cat>
          <c:val>
            <c:numRef>
              <c:f>Sheet1!$G$2:$G$4</c:f>
              <c:numCache>
                <c:formatCode>0.0;;</c:formatCode>
                <c:ptCount val="3"/>
                <c:pt idx="0">
                  <c:v>8.6277519882279652</c:v>
                </c:pt>
                <c:pt idx="1">
                  <c:v>8.5181014660805694</c:v>
                </c:pt>
                <c:pt idx="2">
                  <c:v>8.5890031425159581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(138)</c:v>
                </c:pt>
                <c:pt idx="1">
                  <c:v>Cheltenham General Hospital (47)</c:v>
                </c:pt>
                <c:pt idx="2">
                  <c:v>Gloucestershire Royal Hospital (91)</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(138)</c:v>
                </c:pt>
                <c:pt idx="1">
                  <c:v>Cheltenham General Hospital (47)</c:v>
                </c:pt>
                <c:pt idx="2">
                  <c:v>Gloucestershire Royal Hospital (91)</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(138)</c:v>
                </c:pt>
                <c:pt idx="1">
                  <c:v>Cheltenham General Hospital (47)</c:v>
                </c:pt>
                <c:pt idx="2">
                  <c:v>Gloucestershire Royal Hospital (91)</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1.3722480117720348</c:v>
                </c:pt>
                <c:pt idx="1">
                  <c:v>1.4818985339194306</c:v>
                </c:pt>
                <c:pt idx="2">
                  <c:v>1.4109968574840419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Cheltenham General Hospital (31)</c:v>
                </c:pt>
                <c:pt idx="2">
                  <c:v>Gloucestershire Royal Hospital (69)</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Cheltenham General Hospital (31)</c:v>
                </c:pt>
                <c:pt idx="2">
                  <c:v>Gloucestershire Royal Hospital (69)</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Cheltenham General Hospital (31)</c:v>
                </c:pt>
                <c:pt idx="2">
                  <c:v>Gloucestershire Royal Hospital (69)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Cheltenham General Hospital (31)</c:v>
                </c:pt>
                <c:pt idx="2">
                  <c:v>Gloucestershire Royal Hospital (69)</c:v>
                </c:pt>
              </c:strCache>
            </c:strRef>
          </c:cat>
          <c:val>
            <c:numRef>
              <c:f>Sheet1!$G$2:$G$4</c:f>
              <c:numCache>
                <c:formatCode>0.0;;</c:formatCode>
                <c:ptCount val="3"/>
                <c:pt idx="0">
                  <c:v>7.5990997952776151</c:v>
                </c:pt>
                <c:pt idx="1">
                  <c:v>8.610272639884462</c:v>
                </c:pt>
                <c:pt idx="2">
                  <c:v>7.2647261745635712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Cheltenham General Hospital (31)</c:v>
                </c:pt>
                <c:pt idx="2">
                  <c:v>Gloucestershire Royal Hospital (69)</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Cheltenham General Hospital (31)</c:v>
                </c:pt>
                <c:pt idx="2">
                  <c:v>Gloucestershire Royal Hospital (69)</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(100)</c:v>
                </c:pt>
                <c:pt idx="1">
                  <c:v>Cheltenham General Hospital (31)</c:v>
                </c:pt>
                <c:pt idx="2">
                  <c:v>Gloucestershire Royal Hospital (69)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2.4009002047223849</c:v>
                </c:pt>
                <c:pt idx="1">
                  <c:v>1.389727360115538</c:v>
                </c:pt>
                <c:pt idx="2">
                  <c:v>2.7352738254364288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Cheltenham General Hospital (-)</c:v>
                </c:pt>
                <c:pt idx="2">
                  <c:v>Gloucestershire Royal Hospital (51)</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Cheltenham General Hospital (-)</c:v>
                </c:pt>
                <c:pt idx="2">
                  <c:v>Gloucestershire Royal Hospital (51)</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Cheltenham General Hospital (-)</c:v>
                </c:pt>
                <c:pt idx="2">
                  <c:v>Gloucestershire Royal Hospital (51)</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Cheltenham General Hospital (-)</c:v>
                </c:pt>
                <c:pt idx="2">
                  <c:v>Gloucestershire Royal Hospital (51)</c:v>
                </c:pt>
              </c:strCache>
            </c:strRef>
          </c:cat>
          <c:val>
            <c:numRef>
              <c:f>Sheet1!$G$2:$G$4</c:f>
              <c:numCache>
                <c:formatCode>0.0;;</c:formatCode>
                <c:ptCount val="3"/>
                <c:pt idx="0">
                  <c:v>6.8822899395629253</c:v>
                </c:pt>
                <c:pt idx="1">
                  <c:v>0</c:v>
                </c:pt>
                <c:pt idx="2">
                  <c:v>6.6877787570891511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Cheltenham General Hospital (-)</c:v>
                </c:pt>
                <c:pt idx="2">
                  <c:v>Gloucestershire Royal Hospital (51)</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Cheltenham General Hospital (-)</c:v>
                </c:pt>
                <c:pt idx="2">
                  <c:v>Gloucestershire Royal Hospital (51)</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(73)</c:v>
                </c:pt>
                <c:pt idx="1">
                  <c:v>Cheltenham General Hospital (-)</c:v>
                </c:pt>
                <c:pt idx="2">
                  <c:v>Gloucestershire Royal Hospital (51)</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3.1177100604370747</c:v>
                </c:pt>
                <c:pt idx="1">
                  <c:v>0</c:v>
                </c:pt>
                <c:pt idx="2">
                  <c:v>3.3122212429108489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Cheltenham General Hospital (-)</c:v>
                </c:pt>
                <c:pt idx="2">
                  <c:v>Gloucestershire Royal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Cheltenham General Hospital (-)</c:v>
                </c:pt>
                <c:pt idx="2">
                  <c:v>Gloucestershire Royal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Cheltenham General Hospital (-)</c:v>
                </c:pt>
                <c:pt idx="2">
                  <c:v>Gloucestershire Royal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Cheltenham General Hospital (-)</c:v>
                </c:pt>
                <c:pt idx="2">
                  <c:v>Gloucestershire Royal Hospital (-)</c:v>
                </c:pt>
              </c:strCache>
            </c:strRef>
          </c:cat>
          <c:val>
            <c:numRef>
              <c:f>Sheet1!$G$2:$G$4</c:f>
              <c:numCache>
                <c:formatCode>0.0;;</c:formatCode>
                <c:ptCount val="3"/>
                <c:pt idx="0">
                  <c:v>7.1487950152158337</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Cheltenham General Hospital (-)</c:v>
                </c:pt>
                <c:pt idx="2">
                  <c:v>Gloucestershire Royal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Cheltenham General Hospital (-)</c:v>
                </c:pt>
                <c:pt idx="2">
                  <c:v>Gloucestershire Royal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Cheltenham General Hospital (-)</c:v>
                </c:pt>
                <c:pt idx="2">
                  <c:v>Gloucestershire Royal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2.8512049847841663</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Cheltenham General Hospital (-)</c:v>
                </c:pt>
                <c:pt idx="2">
                  <c:v>Gloucestershire Royal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Cheltenham General Hospital (-)</c:v>
                </c:pt>
                <c:pt idx="2">
                  <c:v>Gloucestershire Royal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Cheltenham General Hospital (-)</c:v>
                </c:pt>
                <c:pt idx="2">
                  <c:v>Gloucestershire Royal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Cheltenham General Hospital (-)</c:v>
                </c:pt>
                <c:pt idx="2">
                  <c:v>Gloucestershire Royal Hospital (-)</c:v>
                </c:pt>
              </c:strCache>
            </c:strRef>
          </c:cat>
          <c:val>
            <c:numRef>
              <c:f>Sheet1!$G$2:$G$4</c:f>
              <c:numCache>
                <c:formatCode>0.0;;</c:formatCode>
                <c:ptCount val="3"/>
                <c:pt idx="0">
                  <c:v>8.1286290907276353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Cheltenham General Hospital (-)</c:v>
                </c:pt>
                <c:pt idx="2">
                  <c:v>Gloucestershire Royal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Cheltenham General Hospital (-)</c:v>
                </c:pt>
                <c:pt idx="2">
                  <c:v>Gloucestershire Royal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Cheltenham General Hospital (-)</c:v>
                </c:pt>
                <c:pt idx="2">
                  <c:v>Gloucestershire Royal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1.8713709092723647</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Cheltenham General Hospital (140)</c:v>
                </c:pt>
                <c:pt idx="2">
                  <c:v>Gloucestershire Royal Hospital (282)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Cheltenham General Hospital (140)</c:v>
                </c:pt>
                <c:pt idx="2">
                  <c:v>Gloucestershire Royal Hospital (282)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Cheltenham General Hospital (140)</c:v>
                </c:pt>
                <c:pt idx="2">
                  <c:v>Gloucestershire Royal Hospital (282)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Cheltenham General Hospital (140)</c:v>
                </c:pt>
                <c:pt idx="2">
                  <c:v>Gloucestershire Royal Hospital (282)</c:v>
                </c:pt>
              </c:strCache>
            </c:strRef>
          </c:cat>
          <c:val>
            <c:numRef>
              <c:f>Sheet1!$G$2:$G$4</c:f>
              <c:numCache>
                <c:formatCode>0.0;;</c:formatCode>
                <c:ptCount val="3"/>
                <c:pt idx="0">
                  <c:v>6.6932359417598324</c:v>
                </c:pt>
                <c:pt idx="1">
                  <c:v>6.8527199226595918</c:v>
                </c:pt>
                <c:pt idx="2">
                  <c:v>6.6097524749900174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Cheltenham General Hospital (140)</c:v>
                </c:pt>
                <c:pt idx="2">
                  <c:v>Gloucestershire Royal Hospital (282)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Cheltenham General Hospital (140)</c:v>
                </c:pt>
                <c:pt idx="2">
                  <c:v>Gloucestershire Royal Hospital (282)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(422)</c:v>
                </c:pt>
                <c:pt idx="1">
                  <c:v>Cheltenham General Hospital (140)</c:v>
                </c:pt>
                <c:pt idx="2">
                  <c:v>Gloucestershire Royal Hospital (282)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3.3067640582401676</c:v>
                </c:pt>
                <c:pt idx="1">
                  <c:v>3.1472800773404082</c:v>
                </c:pt>
                <c:pt idx="2">
                  <c:v>3.3902475250099826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Cheltenham General Hospital (98)</c:v>
                </c:pt>
                <c:pt idx="2">
                  <c:v>Gloucestershire Royal Hospital (210)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Cheltenham General Hospital (98)</c:v>
                </c:pt>
                <c:pt idx="2">
                  <c:v>Gloucestershire Royal Hospital (210)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Cheltenham General Hospital (98)</c:v>
                </c:pt>
                <c:pt idx="2">
                  <c:v>Gloucestershire Royal Hospital (210)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Cheltenham General Hospital (98)</c:v>
                </c:pt>
                <c:pt idx="2">
                  <c:v>Gloucestershire Royal Hospital (210)</c:v>
                </c:pt>
              </c:strCache>
            </c:strRef>
          </c:cat>
          <c:val>
            <c:numRef>
              <c:f>Sheet1!$G$2:$G$4</c:f>
              <c:numCache>
                <c:formatCode>0.0;;</c:formatCode>
                <c:ptCount val="3"/>
                <c:pt idx="0">
                  <c:v>6.0892339515265439</c:v>
                </c:pt>
                <c:pt idx="1">
                  <c:v>6.1110557507581653</c:v>
                </c:pt>
                <c:pt idx="2">
                  <c:v>6.0334568713367673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Cheltenham General Hospital (98)</c:v>
                </c:pt>
                <c:pt idx="2">
                  <c:v>Gloucestershire Royal Hospital (210)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Cheltenham General Hospital (98)</c:v>
                </c:pt>
                <c:pt idx="2">
                  <c:v>Gloucestershire Royal Hospital (210)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Cheltenham General Hospital (98)</c:v>
                </c:pt>
                <c:pt idx="2">
                  <c:v>Gloucestershire Royal Hospital (210)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3.9107660484734561</c:v>
                </c:pt>
                <c:pt idx="1">
                  <c:v>3.8889442492418347</c:v>
                </c:pt>
                <c:pt idx="2">
                  <c:v>3.9665431286632327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Cheltenham General Hospital (61)</c:v>
                </c:pt>
                <c:pt idx="2">
                  <c:v>Gloucestershire Royal Hospital (84)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Cheltenham General Hospital (61)</c:v>
                </c:pt>
                <c:pt idx="2">
                  <c:v>Gloucestershire Royal Hospital (84)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Cheltenham General Hospital (61)</c:v>
                </c:pt>
                <c:pt idx="2">
                  <c:v>Gloucestershire Royal Hospital (84)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Cheltenham General Hospital (61)</c:v>
                </c:pt>
                <c:pt idx="2">
                  <c:v>Gloucestershire Royal Hospital (84)</c:v>
                </c:pt>
              </c:strCache>
            </c:strRef>
          </c:cat>
          <c:val>
            <c:numRef>
              <c:f>Sheet1!$G$2:$G$4</c:f>
              <c:numCache>
                <c:formatCode>0.0;;</c:formatCode>
                <c:ptCount val="3"/>
                <c:pt idx="0">
                  <c:v>8.1940733757561652</c:v>
                </c:pt>
                <c:pt idx="1">
                  <c:v>8.8304132235113713</c:v>
                </c:pt>
                <c:pt idx="2">
                  <c:v>7.920292100338302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Cheltenham General Hospital (61)</c:v>
                </c:pt>
                <c:pt idx="2">
                  <c:v>Gloucestershire Royal Hospital (84)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Cheltenham General Hospital (61)</c:v>
                </c:pt>
                <c:pt idx="2">
                  <c:v>Gloucestershire Royal Hospital (84)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(145)</c:v>
                </c:pt>
                <c:pt idx="1">
                  <c:v>Cheltenham General Hospital (61)</c:v>
                </c:pt>
                <c:pt idx="2">
                  <c:v>Gloucestershire Royal Hospital (84)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1.8059266242438348</c:v>
                </c:pt>
                <c:pt idx="1">
                  <c:v>1.1695867764886287</c:v>
                </c:pt>
                <c:pt idx="2">
                  <c:v>2.079707899661698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Cheltenham General Hospital (143)</c:v>
                </c:pt>
                <c:pt idx="2">
                  <c:v>Gloucestershire Royal Hospital (296)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Cheltenham General Hospital (143)</c:v>
                </c:pt>
                <c:pt idx="2">
                  <c:v>Gloucestershire Royal Hospital (296)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Cheltenham General Hospital (143)</c:v>
                </c:pt>
                <c:pt idx="2">
                  <c:v>Gloucestershire Royal Hospital (296)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Cheltenham General Hospital (143)</c:v>
                </c:pt>
                <c:pt idx="2">
                  <c:v>Gloucestershire Royal Hospital (296)</c:v>
                </c:pt>
              </c:strCache>
            </c:strRef>
          </c:cat>
          <c:val>
            <c:numRef>
              <c:f>Sheet1!$G$2:$G$4</c:f>
              <c:numCache>
                <c:formatCode>0.0;;</c:formatCode>
                <c:ptCount val="3"/>
                <c:pt idx="0">
                  <c:v>7.1964560582676764</c:v>
                </c:pt>
                <c:pt idx="1">
                  <c:v>7.6725970938601673</c:v>
                </c:pt>
                <c:pt idx="2">
                  <c:v>6.9932032606815584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Cheltenham General Hospital (143)</c:v>
                </c:pt>
                <c:pt idx="2">
                  <c:v>Gloucestershire Royal Hospital (296)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Cheltenham General Hospital (143)</c:v>
                </c:pt>
                <c:pt idx="2">
                  <c:v>Gloucestershire Royal Hospital (296)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Cheltenham General Hospital (143)</c:v>
                </c:pt>
                <c:pt idx="2">
                  <c:v>Gloucestershire Royal Hospital (296)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2.8035439417323236</c:v>
                </c:pt>
                <c:pt idx="1">
                  <c:v>2.3274029061398327</c:v>
                </c:pt>
                <c:pt idx="2">
                  <c:v>3.0067967393184416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Cheltenham General Hospital (137)</c:v>
                </c:pt>
                <c:pt idx="2">
                  <c:v>Gloucestershire Royal Hospital (284)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Cheltenham General Hospital (137)</c:v>
                </c:pt>
                <c:pt idx="2">
                  <c:v>Gloucestershire Royal Hospital (284)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Cheltenham General Hospital (137)</c:v>
                </c:pt>
                <c:pt idx="2">
                  <c:v>Gloucestershire Royal Hospital (284)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Cheltenham General Hospital (137)</c:v>
                </c:pt>
                <c:pt idx="2">
                  <c:v>Gloucestershire Royal Hospital (284)</c:v>
                </c:pt>
              </c:strCache>
            </c:strRef>
          </c:cat>
          <c:val>
            <c:numRef>
              <c:f>Sheet1!$G$2:$G$4</c:f>
              <c:numCache>
                <c:formatCode>0.0;;</c:formatCode>
                <c:ptCount val="3"/>
                <c:pt idx="0">
                  <c:v>8.3225514694786984</c:v>
                </c:pt>
                <c:pt idx="1">
                  <c:v>8.3306828627551983</c:v>
                </c:pt>
                <c:pt idx="2">
                  <c:v>8.1536213554896602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Cheltenham General Hospital (137)</c:v>
                </c:pt>
                <c:pt idx="2">
                  <c:v>Gloucestershire Royal Hospital (284)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Cheltenham General Hospital (137)</c:v>
                </c:pt>
                <c:pt idx="2">
                  <c:v>Gloucestershire Royal Hospital (284)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(421)</c:v>
                </c:pt>
                <c:pt idx="1">
                  <c:v>Cheltenham General Hospital (137)</c:v>
                </c:pt>
                <c:pt idx="2">
                  <c:v>Gloucestershire Royal Hospital (284)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1.6774485305213016</c:v>
                </c:pt>
                <c:pt idx="1">
                  <c:v>1.6693171372448017</c:v>
                </c:pt>
                <c:pt idx="2">
                  <c:v>1.8463786445103398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Cheltenham General Hospital (119)</c:v>
                </c:pt>
                <c:pt idx="2">
                  <c:v>Gloucestershire Royal Hospital (228)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Cheltenham General Hospital (119)</c:v>
                </c:pt>
                <c:pt idx="2">
                  <c:v>Gloucestershire Royal Hospital (228)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Cheltenham General Hospital (119)</c:v>
                </c:pt>
                <c:pt idx="2">
                  <c:v>Gloucestershire Royal Hospital (228)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Cheltenham General Hospital (119)</c:v>
                </c:pt>
                <c:pt idx="2">
                  <c:v>Gloucestershire Royal Hospital (228)</c:v>
                </c:pt>
              </c:strCache>
            </c:strRef>
          </c:cat>
          <c:val>
            <c:numRef>
              <c:f>Sheet1!$G$2:$G$4</c:f>
              <c:numCache>
                <c:formatCode>0.0;;</c:formatCode>
                <c:ptCount val="3"/>
                <c:pt idx="0">
                  <c:v>9.109426211063095</c:v>
                </c:pt>
                <c:pt idx="1">
                  <c:v>9.2456112669795001</c:v>
                </c:pt>
                <c:pt idx="2">
                  <c:v>8.9886144386060405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Cheltenham General Hospital (119)</c:v>
                </c:pt>
                <c:pt idx="2">
                  <c:v>Gloucestershire Royal Hospital (228)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Cheltenham General Hospital (119)</c:v>
                </c:pt>
                <c:pt idx="2">
                  <c:v>Gloucestershire Royal Hospital (228)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(347)</c:v>
                </c:pt>
                <c:pt idx="1">
                  <c:v>Cheltenham General Hospital (119)</c:v>
                </c:pt>
                <c:pt idx="2">
                  <c:v>Gloucestershire Royal Hospital (228)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0.89057378893690498</c:v>
                </c:pt>
                <c:pt idx="1">
                  <c:v>0.75438873302049991</c:v>
                </c:pt>
                <c:pt idx="2">
                  <c:v>1.0113855613939595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Cheltenham General Hospital (95)</c:v>
                </c:pt>
                <c:pt idx="2">
                  <c:v>Gloucestershire Royal Hospital (168)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Cheltenham General Hospital (95)</c:v>
                </c:pt>
                <c:pt idx="2">
                  <c:v>Gloucestershire Royal Hospital (168)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Cheltenham General Hospital (95)</c:v>
                </c:pt>
                <c:pt idx="2">
                  <c:v>Gloucestershire Royal Hospital (168)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Cheltenham General Hospital (95)</c:v>
                </c:pt>
                <c:pt idx="2">
                  <c:v>Gloucestershire Royal Hospital (168)</c:v>
                </c:pt>
              </c:strCache>
            </c:strRef>
          </c:cat>
          <c:val>
            <c:numRef>
              <c:f>Sheet1!$G$2:$G$4</c:f>
              <c:numCache>
                <c:formatCode>0.0;;</c:formatCode>
                <c:ptCount val="3"/>
                <c:pt idx="0">
                  <c:v>6.4169149858025731</c:v>
                </c:pt>
                <c:pt idx="1">
                  <c:v>6.5419693411039503</c:v>
                </c:pt>
                <c:pt idx="2">
                  <c:v>6.2293444898709742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Cheltenham General Hospital (95)</c:v>
                </c:pt>
                <c:pt idx="2">
                  <c:v>Gloucestershire Royal Hospital (168)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Cheltenham General Hospital (95)</c:v>
                </c:pt>
                <c:pt idx="2">
                  <c:v>Gloucestershire Royal Hospital (168)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(263)</c:v>
                </c:pt>
                <c:pt idx="1">
                  <c:v>Cheltenham General Hospital (95)</c:v>
                </c:pt>
                <c:pt idx="2">
                  <c:v>Gloucestershire Royal Hospital (168)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3.5830850141974269</c:v>
                </c:pt>
                <c:pt idx="1">
                  <c:v>3.4580306588960497</c:v>
                </c:pt>
                <c:pt idx="2">
                  <c:v>3.7706555101290258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Cheltenham General Hospital (119)</c:v>
                </c:pt>
                <c:pt idx="2">
                  <c:v>Gloucestershire Royal Hospital (224)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Cheltenham General Hospital (119)</c:v>
                </c:pt>
                <c:pt idx="2">
                  <c:v>Gloucestershire Royal Hospital (224)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Cheltenham General Hospital (119)</c:v>
                </c:pt>
                <c:pt idx="2">
                  <c:v>Gloucestershire Royal Hospital (224)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Cheltenham General Hospital (119)</c:v>
                </c:pt>
                <c:pt idx="2">
                  <c:v>Gloucestershire Royal Hospital (224)</c:v>
                </c:pt>
              </c:strCache>
            </c:strRef>
          </c:cat>
          <c:val>
            <c:numRef>
              <c:f>Sheet1!$G$2:$G$4</c:f>
              <c:numCache>
                <c:formatCode>0.0;;</c:formatCode>
                <c:ptCount val="3"/>
                <c:pt idx="0">
                  <c:v>4.3632181286143128</c:v>
                </c:pt>
                <c:pt idx="1">
                  <c:v>4.7064271178642434</c:v>
                </c:pt>
                <c:pt idx="2">
                  <c:v>4.1274005510805241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Cheltenham General Hospital (119)</c:v>
                </c:pt>
                <c:pt idx="2">
                  <c:v>Gloucestershire Royal Hospital (224)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Cheltenham General Hospital (119)</c:v>
                </c:pt>
                <c:pt idx="2">
                  <c:v>Gloucestershire Royal Hospital (224)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Cheltenham General Hospital (119)</c:v>
                </c:pt>
                <c:pt idx="2">
                  <c:v>Gloucestershire Royal Hospital (224)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5.6367818713856872</c:v>
                </c:pt>
                <c:pt idx="1">
                  <c:v>5.2935728821357566</c:v>
                </c:pt>
                <c:pt idx="2">
                  <c:v>5.8725994489194759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Cheltenham General Hospital (139)</c:v>
                </c:pt>
                <c:pt idx="2">
                  <c:v>Gloucestershire Royal Hospital (248)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Cheltenham General Hospital (139)</c:v>
                </c:pt>
                <c:pt idx="2">
                  <c:v>Gloucestershire Royal Hospital (248)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Cheltenham General Hospital (139)</c:v>
                </c:pt>
                <c:pt idx="2">
                  <c:v>Gloucestershire Royal Hospital (248)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Cheltenham General Hospital (139)</c:v>
                </c:pt>
                <c:pt idx="2">
                  <c:v>Gloucestershire Royal Hospital (248)</c:v>
                </c:pt>
              </c:strCache>
            </c:strRef>
          </c:cat>
          <c:val>
            <c:numRef>
              <c:f>Sheet1!$G$2:$G$4</c:f>
              <c:numCache>
                <c:formatCode>0.0;;</c:formatCode>
                <c:ptCount val="3"/>
                <c:pt idx="0">
                  <c:v>6.5446606720237348</c:v>
                </c:pt>
                <c:pt idx="1">
                  <c:v>6.9469440167873264</c:v>
                </c:pt>
                <c:pt idx="2">
                  <c:v>6.2817699372074696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Cheltenham General Hospital (139)</c:v>
                </c:pt>
                <c:pt idx="2">
                  <c:v>Gloucestershire Royal Hospital (248)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Cheltenham General Hospital (139)</c:v>
                </c:pt>
                <c:pt idx="2">
                  <c:v>Gloucestershire Royal Hospital (248)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Cheltenham General Hospital (139)</c:v>
                </c:pt>
                <c:pt idx="2">
                  <c:v>Gloucestershire Royal Hospital (248)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3.4553393279762652</c:v>
                </c:pt>
                <c:pt idx="1">
                  <c:v>3.0530559832126736</c:v>
                </c:pt>
                <c:pt idx="2">
                  <c:v>3.7182300627925304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Cheltenham General Hospital (134)</c:v>
                </c:pt>
                <c:pt idx="2">
                  <c:v>Gloucestershire Royal Hospital (272)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Cheltenham General Hospital (134)</c:v>
                </c:pt>
                <c:pt idx="2">
                  <c:v>Gloucestershire Royal Hospital (272)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Cheltenham General Hospital (134)</c:v>
                </c:pt>
                <c:pt idx="2">
                  <c:v>Gloucestershire Royal Hospital (272)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Cheltenham General Hospital (134)</c:v>
                </c:pt>
                <c:pt idx="2">
                  <c:v>Gloucestershire Royal Hospital (272)</c:v>
                </c:pt>
              </c:strCache>
            </c:strRef>
          </c:cat>
          <c:val>
            <c:numRef>
              <c:f>Sheet1!$G$2:$G$4</c:f>
              <c:numCache>
                <c:formatCode>0.0;;</c:formatCode>
                <c:ptCount val="3"/>
                <c:pt idx="0">
                  <c:v>7.8528153258485309</c:v>
                </c:pt>
                <c:pt idx="1">
                  <c:v>0</c:v>
                </c:pt>
                <c:pt idx="2">
                  <c:v>7.3591440440008418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Cheltenham General Hospital (134)</c:v>
                </c:pt>
                <c:pt idx="2">
                  <c:v>Gloucestershire Royal Hospital (272)</c:v>
                </c:pt>
              </c:strCache>
            </c:strRef>
          </c:cat>
          <c:val>
            <c:numRef>
              <c:f>Sheet1!$H$2:$H$4</c:f>
              <c:numCache>
                <c:formatCode>0.0;;</c:formatCode>
                <c:ptCount val="3"/>
                <c:pt idx="0">
                  <c:v>0</c:v>
                </c:pt>
                <c:pt idx="1">
                  <c:v>8.578646141470271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Cheltenham General Hospital (134)</c:v>
                </c:pt>
                <c:pt idx="2">
                  <c:v>Gloucestershire Royal Hospital (272)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(406)</c:v>
                </c:pt>
                <c:pt idx="1">
                  <c:v>Cheltenham General Hospital (134)</c:v>
                </c:pt>
                <c:pt idx="2">
                  <c:v>Gloucestershire Royal Hospital (272)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2.1471846741514691</c:v>
                </c:pt>
                <c:pt idx="1">
                  <c:v>1.421353858529729</c:v>
                </c:pt>
                <c:pt idx="2">
                  <c:v>2.6408559559991582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Cheltenham General Hospital (70)</c:v>
                </c:pt>
                <c:pt idx="2">
                  <c:v>Gloucestershire Royal Hospital (153)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Cheltenham General Hospital (70)</c:v>
                </c:pt>
                <c:pt idx="2">
                  <c:v>Gloucestershire Royal Hospital (153)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Cheltenham General Hospital (70)</c:v>
                </c:pt>
                <c:pt idx="2">
                  <c:v>Gloucestershire Royal Hospital (153)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Cheltenham General Hospital (70)</c:v>
                </c:pt>
                <c:pt idx="2">
                  <c:v>Gloucestershire Royal Hospital (153)</c:v>
                </c:pt>
              </c:strCache>
            </c:strRef>
          </c:cat>
          <c:val>
            <c:numRef>
              <c:f>Sheet1!$G$2:$G$4</c:f>
              <c:numCache>
                <c:formatCode>0.0;;</c:formatCode>
                <c:ptCount val="3"/>
                <c:pt idx="0">
                  <c:v>7.7643447065426603</c:v>
                </c:pt>
                <c:pt idx="1">
                  <c:v>8.6609396176522271</c:v>
                </c:pt>
                <c:pt idx="2">
                  <c:v>7.4181948689090982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Cheltenham General Hospital (70)</c:v>
                </c:pt>
                <c:pt idx="2">
                  <c:v>Gloucestershire Royal Hospital (153)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Cheltenham General Hospital (70)</c:v>
                </c:pt>
                <c:pt idx="2">
                  <c:v>Gloucestershire Royal Hospital (153)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Cheltenham General Hospital (70)</c:v>
                </c:pt>
                <c:pt idx="2">
                  <c:v>Gloucestershire Royal Hospital (153)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2.2356552934573397</c:v>
                </c:pt>
                <c:pt idx="1">
                  <c:v>1.3390603823477729</c:v>
                </c:pt>
                <c:pt idx="2">
                  <c:v>2.5818051310909018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Cheltenham General Hospital (74)</c:v>
                </c:pt>
                <c:pt idx="2">
                  <c:v>Gloucestershire Royal Hospital (163)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Cheltenham General Hospital (74)</c:v>
                </c:pt>
                <c:pt idx="2">
                  <c:v>Gloucestershire Royal Hospital (163)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Cheltenham General Hospital (74)</c:v>
                </c:pt>
                <c:pt idx="2">
                  <c:v>Gloucestershire Royal Hospital (163)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Cheltenham General Hospital (74)</c:v>
                </c:pt>
                <c:pt idx="2">
                  <c:v>Gloucestershire Royal Hospital (163)</c:v>
                </c:pt>
              </c:strCache>
            </c:strRef>
          </c:cat>
          <c:val>
            <c:numRef>
              <c:f>Sheet1!$G$2:$G$4</c:f>
              <c:numCache>
                <c:formatCode>0.0;;</c:formatCode>
                <c:ptCount val="3"/>
                <c:pt idx="0">
                  <c:v>6.5146410769604568</c:v>
                </c:pt>
                <c:pt idx="1">
                  <c:v>7.1293219035990116</c:v>
                </c:pt>
                <c:pt idx="2">
                  <c:v>6.5395152304408279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Cheltenham General Hospital (74)</c:v>
                </c:pt>
                <c:pt idx="2">
                  <c:v>Gloucestershire Royal Hospital (163)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Cheltenham General Hospital (74)</c:v>
                </c:pt>
                <c:pt idx="2">
                  <c:v>Gloucestershire Royal Hospital (163)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Cheltenham General Hospital (74)</c:v>
                </c:pt>
                <c:pt idx="2">
                  <c:v>Gloucestershire Royal Hospital (163)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3.4853589230395432</c:v>
                </c:pt>
                <c:pt idx="1">
                  <c:v>2.8706780964009884</c:v>
                </c:pt>
                <c:pt idx="2">
                  <c:v>3.4604847695591721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(142)</c:v>
                </c:pt>
                <c:pt idx="2">
                  <c:v>Gloucestershire Royal Hospital (299)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(142)</c:v>
                </c:pt>
                <c:pt idx="2">
                  <c:v>Gloucestershire Royal Hospital (299)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(142)</c:v>
                </c:pt>
                <c:pt idx="2">
                  <c:v>Gloucestershire Royal Hospital (299)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(142)</c:v>
                </c:pt>
                <c:pt idx="2">
                  <c:v>Gloucestershire Royal Hospital (299)</c:v>
                </c:pt>
              </c:strCache>
            </c:strRef>
          </c:cat>
          <c:val>
            <c:numRef>
              <c:f>Sheet1!$G$2:$G$4</c:f>
              <c:numCache>
                <c:formatCode>0.0;;</c:formatCode>
                <c:ptCount val="3"/>
                <c:pt idx="0">
                  <c:v>0</c:v>
                </c:pt>
                <c:pt idx="1">
                  <c:v>0</c:v>
                </c:pt>
                <c:pt idx="2">
                  <c:v>9.2707627895749614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(142)</c:v>
                </c:pt>
                <c:pt idx="2">
                  <c:v>Gloucestershire Royal Hospital (299)</c:v>
                </c:pt>
              </c:strCache>
            </c:strRef>
          </c:cat>
          <c:val>
            <c:numRef>
              <c:f>Sheet1!$H$2:$H$4</c:f>
              <c:numCache>
                <c:formatCode>0.0;;</c:formatCode>
                <c:ptCount val="3"/>
                <c:pt idx="0">
                  <c:v>9.3693157328141794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(142)</c:v>
                </c:pt>
                <c:pt idx="2">
                  <c:v>Gloucestershire Royal Hospital (299)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(142)</c:v>
                </c:pt>
                <c:pt idx="2">
                  <c:v>Gloucestershire Royal Hospital (299)</c:v>
                </c:pt>
              </c:strCache>
            </c:strRef>
          </c:cat>
          <c:val>
            <c:numRef>
              <c:f>Sheet1!$J$2:$J$4</c:f>
              <c:numCache>
                <c:formatCode>0.0;;</c:formatCode>
                <c:ptCount val="3"/>
                <c:pt idx="0">
                  <c:v>0</c:v>
                </c:pt>
                <c:pt idx="1">
                  <c:v>9.6679500418547075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0.6306842671858206</c:v>
                </c:pt>
                <c:pt idx="1">
                  <c:v>0.33204995814529248</c:v>
                </c:pt>
                <c:pt idx="2">
                  <c:v>0.72923721042503864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(417)</c:v>
                </c:pt>
                <c:pt idx="1">
                  <c:v>Cheltenham General Hospital (135)</c:v>
                </c:pt>
                <c:pt idx="2">
                  <c:v>Gloucestershire Royal Hospital (282)</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(417)</c:v>
                </c:pt>
                <c:pt idx="1">
                  <c:v>Cheltenham General Hospital (135)</c:v>
                </c:pt>
                <c:pt idx="2">
                  <c:v>Gloucestershire Royal Hospital (282)</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(417)</c:v>
                </c:pt>
                <c:pt idx="1">
                  <c:v>Cheltenham General Hospital (135)</c:v>
                </c:pt>
                <c:pt idx="2">
                  <c:v>Gloucestershire Royal Hospital (282)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(417)</c:v>
                </c:pt>
                <c:pt idx="1">
                  <c:v>Cheltenham General Hospital (135)</c:v>
                </c:pt>
                <c:pt idx="2">
                  <c:v>Gloucestershire Royal Hospital (282)</c:v>
                </c:pt>
              </c:strCache>
            </c:strRef>
          </c:cat>
          <c:val>
            <c:numRef>
              <c:f>Sheet1!$G$2:$G$4</c:f>
              <c:numCache>
                <c:formatCode>0.0;;</c:formatCode>
                <c:ptCount val="3"/>
                <c:pt idx="0">
                  <c:v>0</c:v>
                </c:pt>
                <c:pt idx="1">
                  <c:v>0</c:v>
                </c:pt>
                <c:pt idx="2">
                  <c:v>9.3430031879412141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(417)</c:v>
                </c:pt>
                <c:pt idx="1">
                  <c:v>Cheltenham General Hospital (135)</c:v>
                </c:pt>
                <c:pt idx="2">
                  <c:v>Gloucestershire Royal Hospital (282)</c:v>
                </c:pt>
              </c:strCache>
            </c:strRef>
          </c:cat>
          <c:val>
            <c:numRef>
              <c:f>Sheet1!$H$2:$H$4</c:f>
              <c:numCache>
                <c:formatCode>0.0;;</c:formatCode>
                <c:ptCount val="3"/>
                <c:pt idx="0">
                  <c:v>9.418050657189772</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(417)</c:v>
                </c:pt>
                <c:pt idx="1">
                  <c:v>Cheltenham General Hospital (135)</c:v>
                </c:pt>
                <c:pt idx="2">
                  <c:v>Gloucestershire Royal Hospital (282)</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(417)</c:v>
                </c:pt>
                <c:pt idx="1">
                  <c:v>Cheltenham General Hospital (135)</c:v>
                </c:pt>
                <c:pt idx="2">
                  <c:v>Gloucestershire Royal Hospital (282)</c:v>
                </c:pt>
              </c:strCache>
            </c:strRef>
          </c:cat>
          <c:val>
            <c:numRef>
              <c:f>Sheet1!$J$2:$J$4</c:f>
              <c:numCache>
                <c:formatCode>0.0;;</c:formatCode>
                <c:ptCount val="3"/>
                <c:pt idx="0">
                  <c:v>0</c:v>
                </c:pt>
                <c:pt idx="1">
                  <c:v>9.6281382079651152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0.58194934281022803</c:v>
                </c:pt>
                <c:pt idx="1">
                  <c:v>0.37186179203488479</c:v>
                </c:pt>
                <c:pt idx="2">
                  <c:v>0.65699681205878591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(142)</c:v>
                </c:pt>
                <c:pt idx="2">
                  <c:v>Gloucestershire Royal Hospital (299)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(142)</c:v>
                </c:pt>
                <c:pt idx="2">
                  <c:v>Gloucestershire Royal Hospital (299)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(142)</c:v>
                </c:pt>
                <c:pt idx="2">
                  <c:v>Gloucestershire Royal Hospital (299)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(142)</c:v>
                </c:pt>
                <c:pt idx="2">
                  <c:v>Gloucestershire Royal Hospital (299)</c:v>
                </c:pt>
              </c:strCache>
            </c:strRef>
          </c:cat>
          <c:val>
            <c:numRef>
              <c:f>Sheet1!$G$2:$G$4</c:f>
              <c:numCache>
                <c:formatCode>0.0;;</c:formatCode>
                <c:ptCount val="3"/>
                <c:pt idx="0">
                  <c:v>8.4717112581277387</c:v>
                </c:pt>
                <c:pt idx="1">
                  <c:v>0</c:v>
                </c:pt>
                <c:pt idx="2">
                  <c:v>8.3149633159629381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(142)</c:v>
                </c:pt>
                <c:pt idx="2">
                  <c:v>Gloucestershire Royal Hospital (299)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(142)</c:v>
                </c:pt>
                <c:pt idx="2">
                  <c:v>Gloucestershire Royal Hospital (299)</c:v>
                </c:pt>
              </c:strCache>
            </c:strRef>
          </c:cat>
          <c:val>
            <c:numRef>
              <c:f>Sheet1!$I$2:$I$4</c:f>
              <c:numCache>
                <c:formatCode>0.0;;</c:formatCode>
                <c:ptCount val="3"/>
                <c:pt idx="0">
                  <c:v>0</c:v>
                </c:pt>
                <c:pt idx="1">
                  <c:v>8.9572076924955102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(441)</c:v>
                </c:pt>
                <c:pt idx="1">
                  <c:v>Cheltenham General Hospital (142)</c:v>
                </c:pt>
                <c:pt idx="2">
                  <c:v>Gloucestershire Royal Hospital (299)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1.5282887418722613</c:v>
                </c:pt>
                <c:pt idx="1">
                  <c:v>1.0427923075044898</c:v>
                </c:pt>
                <c:pt idx="2">
                  <c:v>1.6850366840370619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6.7081792035865746</c:v>
                </c:pt>
                <c:pt idx="1">
                  <c:v>6.6598295339341558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7.9938072638381046</c:v>
                </c:pt>
                <c:pt idx="1">
                  <c:v>7.7574598983342957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6.5969285010373087</c:v>
                </c:pt>
                <c:pt idx="1">
                  <c:v>6.1849362731911963</c:v>
                </c:pt>
                <c:pt idx="2">
                  <c:v>6.1135037288063518</c:v>
                </c:pt>
                <c:pt idx="3">
                  <c:v>6.7297995723408617</c:v>
                </c:pt>
                <c:pt idx="4">
                  <c:v>7.2817192614187434</c:v>
                </c:pt>
                <c:pt idx="5">
                  <c:v>7.2857586849075622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6.5849984766064322</c:v>
                </c:pt>
                <c:pt idx="1">
                  <c:v>6.9119624738255858</c:v>
                </c:pt>
                <c:pt idx="2">
                  <c:v>6.7494864352218213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8.3970688743070081</c:v>
                </c:pt>
                <c:pt idx="1">
                  <c:v>8.6531139462663607</c:v>
                </c:pt>
                <c:pt idx="2">
                  <c:v>8.997587411013761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8.2356564452731611</c:v>
                </c:pt>
                <c:pt idx="1">
                  <c:v>8.2647588439883464</c:v>
                </c:pt>
                <c:pt idx="2">
                  <c:v>8.5356939380438597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8.9235469131078524</c:v>
                </c:pt>
                <c:pt idx="1">
                  <c:v>9.251125539758883</c:v>
                </c:pt>
                <c:pt idx="2">
                  <c:v>9.2089352680116789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3.8746108672852091</c:v>
                </c:pt>
                <c:pt idx="1">
                  <c:v>3.7294295181886641</c:v>
                </c:pt>
                <c:pt idx="2">
                  <c:v>4.2192987323240221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8.8870464065538659</c:v>
                </c:pt>
                <c:pt idx="1">
                  <c:v>8.5921192229663212</c:v>
                </c:pt>
                <c:pt idx="2">
                  <c:v>8.5273517787862332</c:v>
                </c:pt>
                <c:pt idx="3">
                  <c:v>8.5482284962256543</c:v>
                </c:pt>
                <c:pt idx="4">
                  <c:v>8.6771314624652476</c:v>
                </c:pt>
                <c:pt idx="5">
                  <c:v>8.7506487344957389</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8.0612774651591508</c:v>
                </c:pt>
                <c:pt idx="1">
                  <c:v>7.7264041538219708</c:v>
                </c:pt>
                <c:pt idx="2">
                  <c:v>8.0201114008846215</c:v>
                </c:pt>
                <c:pt idx="3">
                  <c:v>8.0971554114529383</c:v>
                </c:pt>
                <c:pt idx="4">
                  <c:v>8.1613018414719711</c:v>
                </c:pt>
                <c:pt idx="5">
                  <c:v>8.5652313690349793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8.1837307326940927</c:v>
                </c:pt>
                <c:pt idx="1">
                  <c:v>8.315957715079568</c:v>
                </c:pt>
                <c:pt idx="2">
                  <c:v>8.1716337044452754</c:v>
                </c:pt>
                <c:pt idx="3">
                  <c:v>8.0982737502632141</c:v>
                </c:pt>
                <c:pt idx="4">
                  <c:v>7.9026529323820967</c:v>
                </c:pt>
                <c:pt idx="5">
                  <c:v>8.3801229261705217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8.3595871139589093</c:v>
                </c:pt>
                <c:pt idx="1">
                  <c:v>8.0091613907662218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6.5315500744821682</c:v>
                </c:pt>
                <c:pt idx="1">
                  <c:v>5.735390564617771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9.4556552332676898</c:v>
                </c:pt>
                <c:pt idx="1">
                  <c:v>9.245027630758786</c:v>
                </c:pt>
                <c:pt idx="2">
                  <c:v>9.4545862060823982</c:v>
                </c:pt>
                <c:pt idx="3">
                  <c:v>9.4563406017119487</c:v>
                </c:pt>
                <c:pt idx="4">
                  <c:v>9.3979826388587888</c:v>
                </c:pt>
                <c:pt idx="5">
                  <c:v>9.6552946031709297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8.710719734083586</c:v>
                </c:pt>
                <c:pt idx="1">
                  <c:v>8.6093560745143218</c:v>
                </c:pt>
                <c:pt idx="2">
                  <c:v>8.7874254218971135</c:v>
                </c:pt>
                <c:pt idx="3">
                  <c:v>8.6825024165885285</c:v>
                </c:pt>
                <c:pt idx="4">
                  <c:v>8.7698646487428036</c:v>
                </c:pt>
                <c:pt idx="5">
                  <c:v>9.0787171226127494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9.1801084100693124</c:v>
                </c:pt>
                <c:pt idx="1">
                  <c:v>8.8633854396376517</c:v>
                </c:pt>
                <c:pt idx="2">
                  <c:v>9.1003001485597075</c:v>
                </c:pt>
                <c:pt idx="3">
                  <c:v>9.0858733633519364</c:v>
                </c:pt>
                <c:pt idx="4">
                  <c:v>9.1650483986532052</c:v>
                </c:pt>
                <c:pt idx="5">
                  <c:v>9.2801578448641528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8.5139851190554552</c:v>
                </c:pt>
                <c:pt idx="1">
                  <c:v>8.368440166755672</c:v>
                </c:pt>
                <c:pt idx="2">
                  <c:v>8.5539487835024453</c:v>
                </c:pt>
                <c:pt idx="3">
                  <c:v>8.5153655876220569</c:v>
                </c:pt>
                <c:pt idx="4">
                  <c:v>8.7274971383061981</c:v>
                </c:pt>
                <c:pt idx="5">
                  <c:v>8.9578124008448867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8.7639165922659679</c:v>
                </c:pt>
                <c:pt idx="1">
                  <c:v>8.637603740466135</c:v>
                </c:pt>
                <c:pt idx="2">
                  <c:v>8.7847935156339236</c:v>
                </c:pt>
                <c:pt idx="3">
                  <c:v>8.6657069827897235</c:v>
                </c:pt>
                <c:pt idx="4">
                  <c:v>8.729420522750015</c:v>
                </c:pt>
                <c:pt idx="5">
                  <c:v>9.067965346541218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8.9703989580506676</c:v>
                </c:pt>
                <c:pt idx="1">
                  <c:v>8.734649506512282</c:v>
                </c:pt>
                <c:pt idx="2">
                  <c:v>9.0091304236608902</c:v>
                </c:pt>
                <c:pt idx="3">
                  <c:v>8.9534401007253663</c:v>
                </c:pt>
                <c:pt idx="4">
                  <c:v>9.0496840540629879</c:v>
                </c:pt>
                <c:pt idx="5">
                  <c:v>9.2326584071383504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8.4597298432952801</c:v>
                </c:pt>
                <c:pt idx="1">
                  <c:v>8.6948814266217838</c:v>
                </c:pt>
                <c:pt idx="2">
                  <c:v>8.638372114359294</c:v>
                </c:pt>
                <c:pt idx="3">
                  <c:v>8.6792550528368828</c:v>
                </c:pt>
                <c:pt idx="4">
                  <c:v>8.6469969276467626</c:v>
                </c:pt>
                <c:pt idx="5">
                  <c:v>8.9761515592792698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7.6616374622987804</c:v>
                </c:pt>
                <c:pt idx="1">
                  <c:v>6.7055025663448138</c:v>
                </c:pt>
                <c:pt idx="2">
                  <c:v>6.9083812069343207</c:v>
                </c:pt>
                <c:pt idx="3">
                  <c:v>7.307389557670037</c:v>
                </c:pt>
                <c:pt idx="4">
                  <c:v>7.8812123889205807</c:v>
                </c:pt>
                <c:pt idx="5">
                  <c:v>7.9239665858074684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7.8689206807428116</c:v>
                </c:pt>
                <c:pt idx="1">
                  <c:v>7.6362066527937058</c:v>
                </c:pt>
                <c:pt idx="2">
                  <c:v>7.7249143029017668</c:v>
                </c:pt>
                <c:pt idx="3">
                  <c:v>7.9754291184110864</c:v>
                </c:pt>
                <c:pt idx="4">
                  <c:v>7.7980754912831989</c:v>
                </c:pt>
                <c:pt idx="5">
                  <c:v>8.292683036971729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7.0304234559076697</c:v>
                </c:pt>
                <c:pt idx="1">
                  <c:v>6.6550780789508801</c:v>
                </c:pt>
                <c:pt idx="2">
                  <c:v>6.8066253308819826</c:v>
                </c:pt>
                <c:pt idx="3">
                  <c:v>7.0319533449896143</c:v>
                </c:pt>
                <c:pt idx="4">
                  <c:v>7.2909297967974416</c:v>
                </c:pt>
                <c:pt idx="5">
                  <c:v>7.5461666364776727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8.7173601883254292</c:v>
                </c:pt>
                <c:pt idx="1">
                  <c:v>8.6941907286916944</c:v>
                </c:pt>
                <c:pt idx="2">
                  <c:v>8.7312857461503217</c:v>
                </c:pt>
                <c:pt idx="3">
                  <c:v>8.7448313427106328</c:v>
                </c:pt>
                <c:pt idx="4">
                  <c:v>8.8674302912484766</c:v>
                </c:pt>
                <c:pt idx="5">
                  <c:v>9.0143445740297192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7.4363528813025166</c:v>
                </c:pt>
                <c:pt idx="1">
                  <c:v>7.4318430475875568</c:v>
                </c:pt>
                <c:pt idx="2">
                  <c:v>7.5663807539391721</c:v>
                </c:pt>
                <c:pt idx="3">
                  <c:v>7.773901062584347</c:v>
                </c:pt>
                <c:pt idx="4">
                  <c:v>7.9717519601102467</c:v>
                </c:pt>
                <c:pt idx="5">
                  <c:v>8.078027822902488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9.5268854542381209</c:v>
                </c:pt>
                <c:pt idx="1">
                  <c:v>9.266062162402612</c:v>
                </c:pt>
                <c:pt idx="2">
                  <c:v>9.5114186004691028</c:v>
                </c:pt>
                <c:pt idx="3">
                  <c:v>9.3844555304073758</c:v>
                </c:pt>
                <c:pt idx="4">
                  <c:v>9.441838206893463</c:v>
                </c:pt>
                <c:pt idx="5">
                  <c:v>9.6678428129730456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9.0285984944746378</c:v>
                </c:pt>
                <c:pt idx="1">
                  <c:v>8.6268934062805034</c:v>
                </c:pt>
                <c:pt idx="2">
                  <c:v>8.9561171929239105</c:v>
                </c:pt>
                <c:pt idx="3">
                  <c:v>8.8413565537793879</c:v>
                </c:pt>
                <c:pt idx="4">
                  <c:v>9.0325456439586418</c:v>
                </c:pt>
                <c:pt idx="5">
                  <c:v>9.0757976588240759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8.1115253777788077</c:v>
                </c:pt>
                <c:pt idx="1">
                  <c:v>7.9029784184034479</c:v>
                </c:pt>
                <c:pt idx="2">
                  <c:v>8.0670082226381901</c:v>
                </c:pt>
                <c:pt idx="3">
                  <c:v>8.1660273783199582</c:v>
                </c:pt>
                <c:pt idx="4">
                  <c:v>8.4576945486746045</c:v>
                </c:pt>
                <c:pt idx="5">
                  <c:v>8.4928428670413467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1">
                  <c:v>7.1487950152158337</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1">
                  <c:v>8.1286290907276353</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6.8690914779401266</c:v>
                </c:pt>
                <c:pt idx="1">
                  <c:v>6.6586346527793614</c:v>
                </c:pt>
                <c:pt idx="2">
                  <c:v>6.9747740391940827</c:v>
                </c:pt>
                <c:pt idx="3">
                  <c:v>6.4228706355476799</c:v>
                </c:pt>
                <c:pt idx="4">
                  <c:v>6.562392770300205</c:v>
                </c:pt>
                <c:pt idx="5">
                  <c:v>6.6932359417598324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8.2798843636568389</c:v>
                </c:pt>
                <c:pt idx="1">
                  <c:v>7.6063922181643031</c:v>
                </c:pt>
                <c:pt idx="2">
                  <c:v>7.5903039312711726</c:v>
                </c:pt>
                <c:pt idx="3">
                  <c:v>7.9349048175696932</c:v>
                </c:pt>
                <c:pt idx="4">
                  <c:v>8.3839746432541489</c:v>
                </c:pt>
                <c:pt idx="5">
                  <c:v>8.1940733757561652</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7.0802968517278604</c:v>
                </c:pt>
                <c:pt idx="1">
                  <c:v>6.6437656618966558</c:v>
                </c:pt>
                <c:pt idx="2">
                  <c:v>6.6336147929275837</c:v>
                </c:pt>
                <c:pt idx="3">
                  <c:v>6.8749223021301384</c:v>
                </c:pt>
                <c:pt idx="4">
                  <c:v>7.0218400531305312</c:v>
                </c:pt>
                <c:pt idx="5">
                  <c:v>7.1964560582676764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6.1944181084657188</c:v>
                </c:pt>
                <c:pt idx="1">
                  <c:v>7.9917362065021047</c:v>
                </c:pt>
                <c:pt idx="2">
                  <c:v>7.6540317238774964</c:v>
                </c:pt>
                <c:pt idx="3">
                  <c:v>7.464596684985608</c:v>
                </c:pt>
                <c:pt idx="4">
                  <c:v>8.0635832342216052</c:v>
                </c:pt>
                <c:pt idx="5">
                  <c:v>8.3225514694786984</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8.898508371038794</c:v>
                </c:pt>
                <c:pt idx="1">
                  <c:v>8.6479438275685343</c:v>
                </c:pt>
                <c:pt idx="2">
                  <c:v>8.9054465127730165</c:v>
                </c:pt>
                <c:pt idx="3">
                  <c:v>9.0778987542431455</c:v>
                </c:pt>
                <c:pt idx="4">
                  <c:v>9.109426211063095</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5.0964623460871774</c:v>
                </c:pt>
                <c:pt idx="1">
                  <c:v>4.6025953261598991</c:v>
                </c:pt>
                <c:pt idx="2">
                  <c:v>4.2654502020404932</c:v>
                </c:pt>
                <c:pt idx="3">
                  <c:v>4.4155649752961788</c:v>
                </c:pt>
                <c:pt idx="4">
                  <c:v>4.3937279919833312</c:v>
                </c:pt>
                <c:pt idx="5">
                  <c:v>4.3632181286143128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6.4252041870753143</c:v>
                </c:pt>
                <c:pt idx="1">
                  <c:v>6.2520461278157073</c:v>
                </c:pt>
                <c:pt idx="2">
                  <c:v>6.2661555280420282</c:v>
                </c:pt>
                <c:pt idx="3">
                  <c:v>6.3967341194301532</c:v>
                </c:pt>
                <c:pt idx="4">
                  <c:v>6.7568166866043278</c:v>
                </c:pt>
                <c:pt idx="5">
                  <c:v>6.5446606720237348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7.4002403470146234</c:v>
                </c:pt>
                <c:pt idx="1">
                  <c:v>7.3503931685334143</c:v>
                </c:pt>
                <c:pt idx="2">
                  <c:v>7.5398225221758404</c:v>
                </c:pt>
                <c:pt idx="3">
                  <c:v>7.1967979360629819</c:v>
                </c:pt>
                <c:pt idx="4">
                  <c:v>7.8254305577484313</c:v>
                </c:pt>
                <c:pt idx="5">
                  <c:v>7.8528153258485309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7.6820103400274533</c:v>
                </c:pt>
                <c:pt idx="1">
                  <c:v>7.6317802394913432</c:v>
                </c:pt>
                <c:pt idx="2">
                  <c:v>7.2327787276879523</c:v>
                </c:pt>
                <c:pt idx="3">
                  <c:v>7.8798093024532907</c:v>
                </c:pt>
                <c:pt idx="4">
                  <c:v>7.9160673352820803</c:v>
                </c:pt>
                <c:pt idx="5">
                  <c:v>7.7643447065426603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6.17939234261135</c:v>
                </c:pt>
                <c:pt idx="1">
                  <c:v>6.5146410769604568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8.9816658415775859</c:v>
                </c:pt>
                <c:pt idx="1">
                  <c:v>9.2479714079444282</c:v>
                </c:pt>
                <c:pt idx="2">
                  <c:v>9.3693157328141794</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9.1075186993330064</c:v>
                </c:pt>
                <c:pt idx="1">
                  <c:v>8.8306794761821621</c:v>
                </c:pt>
                <c:pt idx="2">
                  <c:v>9.115273706130246</c:v>
                </c:pt>
                <c:pt idx="3">
                  <c:v>9.0084534296210776</c:v>
                </c:pt>
                <c:pt idx="4">
                  <c:v>9.3501882915110208</c:v>
                </c:pt>
                <c:pt idx="5">
                  <c:v>9.418050657189772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8.1133035153270558</c:v>
                </c:pt>
                <c:pt idx="1">
                  <c:v>7.7583956217583072</c:v>
                </c:pt>
                <c:pt idx="2">
                  <c:v>7.8270111542066951</c:v>
                </c:pt>
                <c:pt idx="3">
                  <c:v>7.9027994853234258</c:v>
                </c:pt>
                <c:pt idx="4">
                  <c:v>8.3196090744257436</c:v>
                </c:pt>
                <c:pt idx="5">
                  <c:v>8.4717112581277387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87445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RTE | Gloucestershire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87445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RTE | Gloucestershire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RTE | Gloucestershire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Gloucestershire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83836076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222338839"/>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79%</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451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74%</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37%</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26%</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750270860"/>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179420858"/>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99621975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455930162"/>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600437067"/>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695768761"/>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911751876"/>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00463122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694589560"/>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Gloucestershire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Gloucestershire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451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while on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feeling they were given enough information about care and treatment on virtual ward</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staff</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Mixed messages:</a:t>
            </a:r>
            <a:r>
              <a:rPr lang="en-GB" sz="1250">
                <a:solidFill>
                  <a:prstClr val="black"/>
                </a:solidFill>
                <a:latin typeface="Arial"/>
              </a:rPr>
              <a:t> </a:t>
            </a:r>
            <a:r>
              <a:rPr lang="en-GB" sz="1250" b="0">
                <a:solidFill>
                  <a:prstClr val="black"/>
                </a:solidFill>
                <a:latin typeface="Arial"/>
              </a:rPr>
              <a:t>Patients feeling they were told something different by one member of staff to another</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lang="en-GB" sz="1250" b="0" noProof="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discussing with patients whether patients may need further health/social care services after leaving</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1697449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667249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00414219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19068172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250387775"/>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102993623"/>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57582274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2491088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99462403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051003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559312604"/>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15733414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198141057"/>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401135587"/>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127677842"/>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750534163"/>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84753857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41600530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684572331"/>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423760443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52615351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6905170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050145079"/>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428604651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812765197"/>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658133535"/>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341511276"/>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316156256"/>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394207493"/>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7114050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3581062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150776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545473189"/>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859634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438967498"/>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494928694"/>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7987940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7537974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8908805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8318046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081439054"/>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53891887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27478270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91309187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10641604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80299828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0454673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60970444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367054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767660707"/>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95034198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103701695"/>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90705504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48590490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978329384"/>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59674704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0311464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732471586"/>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954790956"/>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76474696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53860901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576741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442626530"/>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423237470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718066182"/>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285397145"/>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70394936"/>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351547408"/>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3347966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253410284"/>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8006836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362006633"/>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0098861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2690466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990512164"/>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92075747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683303884"/>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37435163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970505648"/>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428730349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471516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748713959"/>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75422445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790127494"/>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609840810"/>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939928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97242144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95946978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07187335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156957725"/>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419182736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0723889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50026184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6441710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92544177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610448683"/>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8499131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63660847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87678790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182146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66485878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9512236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711578443"/>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8402538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1224949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457737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299992995"/>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87153502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504337583"/>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0400219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26736516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364521879"/>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2106525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33300836"/>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144800159"/>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9081214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84225182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7978723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5913169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813368888"/>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0003839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6762797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0397308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0071446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3285610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5156950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1027338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7282692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8619049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5464155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7486082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0458229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6098902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1302890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6126685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5344927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2115695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8815934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89044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4344743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6881675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88087875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913838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9617682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8045624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4675982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8037220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7638527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5722116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2259916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63267239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1241720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43525936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9642990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59998473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9868842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08260523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6796349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8147889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5338391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90579187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7858071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63120219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41216439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01967410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85957646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28210579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024283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10926554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125</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327848750"/>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41109393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1838945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19800749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8226888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240306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9419547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331538483"/>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3680915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19505744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1497084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069968189"/>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0918527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1308713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50249958"/>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64537252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0624972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656204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2029525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9377864"/>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56902137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67974970"/>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12070543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842509452"/>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8922479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89883718"/>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692083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9484480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7012025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4297700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413513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4328564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319983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8381517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3111569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2856426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938640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28663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6879371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0672261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608351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843723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8921552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3406825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814959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728292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3063756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1783940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561351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8034610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3865237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1391690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679051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1216057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0791151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12684637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680515096"/>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36150498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682733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7673133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882093999"/>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350497691"/>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6997777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077546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8999837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985884267"/>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13267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45698140"/>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560080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047979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682994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01409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440697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35199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8804273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0102470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3388399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26875112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76886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5083210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9053053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9486623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453109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6810005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331713633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115989022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16385</Words>
  <Application>Microsoft Office PowerPoint</Application>
  <PresentationFormat>Widescreen</PresentationFormat>
  <Paragraphs>2137</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Gloucestershire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2026-09-03T11:06:20Z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